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76" r:id="rId6"/>
    <p:sldMasterId id="2147483691" r:id="rId7"/>
    <p:sldMasterId id="2147483704" r:id="rId8"/>
  </p:sldMasterIdLst>
  <p:notesMasterIdLst>
    <p:notesMasterId r:id="rId31"/>
  </p:notesMasterIdLst>
  <p:sldIdLst>
    <p:sldId id="769" r:id="rId9"/>
    <p:sldId id="256" r:id="rId10"/>
    <p:sldId id="756" r:id="rId11"/>
    <p:sldId id="757" r:id="rId12"/>
    <p:sldId id="758" r:id="rId13"/>
    <p:sldId id="766" r:id="rId14"/>
    <p:sldId id="759" r:id="rId15"/>
    <p:sldId id="763" r:id="rId16"/>
    <p:sldId id="762" r:id="rId17"/>
    <p:sldId id="764" r:id="rId18"/>
    <p:sldId id="749" r:id="rId19"/>
    <p:sldId id="532" r:id="rId20"/>
    <p:sldId id="515" r:id="rId21"/>
    <p:sldId id="745" r:id="rId22"/>
    <p:sldId id="361" r:id="rId23"/>
    <p:sldId id="362" r:id="rId24"/>
    <p:sldId id="747" r:id="rId25"/>
    <p:sldId id="741" r:id="rId26"/>
    <p:sldId id="503" r:id="rId27"/>
    <p:sldId id="752" r:id="rId28"/>
    <p:sldId id="767" r:id="rId29"/>
    <p:sldId id="770"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1DE"/>
    <a:srgbClr val="B95137"/>
    <a:srgbClr val="E96847"/>
    <a:srgbClr val="4C7EA5"/>
    <a:srgbClr val="3A6181"/>
    <a:srgbClr val="447194"/>
    <a:srgbClr val="4C7F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19" autoAdjust="0"/>
    <p:restoredTop sz="76231" autoAdjust="0"/>
  </p:normalViewPr>
  <p:slideViewPr>
    <p:cSldViewPr snapToGrid="0" snapToObjects="1">
      <p:cViewPr varScale="1">
        <p:scale>
          <a:sx n="92" d="100"/>
          <a:sy n="92" d="100"/>
        </p:scale>
        <p:origin x="1216" y="192"/>
      </p:cViewPr>
      <p:guideLst/>
    </p:cSldViewPr>
  </p:slideViewPr>
  <p:outlineViewPr>
    <p:cViewPr>
      <p:scale>
        <a:sx n="33" d="100"/>
        <a:sy n="33" d="100"/>
      </p:scale>
      <p:origin x="0" y="-2346"/>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65" d="100"/>
          <a:sy n="65" d="100"/>
        </p:scale>
        <p:origin x="2299"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all" spc="50" baseline="0">
                <a:solidFill>
                  <a:schemeClr val="tx1"/>
                </a:solidFill>
                <a:latin typeface="+mn-lt"/>
                <a:ea typeface="+mn-ea"/>
                <a:cs typeface="+mn-cs"/>
              </a:defRPr>
            </a:pPr>
            <a:r>
              <a:rPr lang="en-GB" sz="2400">
                <a:solidFill>
                  <a:schemeClr val="tx1"/>
                </a:solidFill>
              </a:rPr>
              <a:t>World Population: 8.02 billion People</a:t>
            </a:r>
          </a:p>
        </c:rich>
      </c:tx>
      <c:overlay val="0"/>
      <c:spPr>
        <a:noFill/>
        <a:ln>
          <a:noFill/>
        </a:ln>
        <a:effectLst/>
      </c:spPr>
      <c:txPr>
        <a:bodyPr rot="0" spcFirstLastPara="1" vertOverflow="ellipsis" vert="horz" wrap="square" anchor="ctr" anchorCtr="1"/>
        <a:lstStyle/>
        <a:p>
          <a:pPr>
            <a:defRPr sz="2400" b="1" i="0" u="none" strike="noStrike" kern="1200" cap="all" spc="50" baseline="0">
              <a:solidFill>
                <a:schemeClr val="tx1"/>
              </a:solidFill>
              <a:latin typeface="+mn-lt"/>
              <a:ea typeface="+mn-ea"/>
              <a:cs typeface="+mn-cs"/>
            </a:defRPr>
          </a:pPr>
          <a:endParaRPr lang="en-US"/>
        </a:p>
      </c:txPr>
    </c:title>
    <c:autoTitleDeleted val="0"/>
    <c:plotArea>
      <c:layout/>
      <c:doughnutChart>
        <c:varyColors val="1"/>
        <c:ser>
          <c:idx val="0"/>
          <c:order val="0"/>
          <c:dPt>
            <c:idx val="0"/>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73D-4BCC-A6D7-C6E2150941EE}"/>
              </c:ext>
            </c:extLst>
          </c:dPt>
          <c:dPt>
            <c:idx val="1"/>
            <c:bubble3D val="0"/>
            <c:spPr>
              <a:solidFill>
                <a:srgbClr val="FFFF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73D-4BCC-A6D7-C6E2150941EE}"/>
              </c:ext>
            </c:extLst>
          </c:dPt>
          <c:dPt>
            <c:idx val="2"/>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573D-4BCC-A6D7-C6E2150941EE}"/>
              </c:ext>
            </c:extLst>
          </c:dPt>
          <c:dPt>
            <c:idx val="3"/>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573D-4BCC-A6D7-C6E2150941E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Sheet1!$A$4:$A$7</c:f>
              <c:strCache>
                <c:ptCount val="4"/>
                <c:pt idx="0">
                  <c:v>Christ-followers</c:v>
                </c:pt>
                <c:pt idx="1">
                  <c:v>Nominal Christian</c:v>
                </c:pt>
                <c:pt idx="2">
                  <c:v>Heard, Not Responded</c:v>
                </c:pt>
                <c:pt idx="3">
                  <c:v>Virtually No Exposure</c:v>
                </c:pt>
              </c:strCache>
            </c:strRef>
          </c:cat>
          <c:val>
            <c:numRef>
              <c:f>Sheet1!$B$4:$B$7</c:f>
              <c:numCache>
                <c:formatCode>0%</c:formatCode>
                <c:ptCount val="4"/>
                <c:pt idx="0">
                  <c:v>0.11</c:v>
                </c:pt>
                <c:pt idx="1">
                  <c:v>0.21</c:v>
                </c:pt>
                <c:pt idx="2">
                  <c:v>0.4</c:v>
                </c:pt>
                <c:pt idx="3">
                  <c:v>0.28000000000000003</c:v>
                </c:pt>
              </c:numCache>
            </c:numRef>
          </c:val>
          <c:extLst>
            <c:ext xmlns:c16="http://schemas.microsoft.com/office/drawing/2014/chart" uri="{C3380CC4-5D6E-409C-BE32-E72D297353CC}">
              <c16:uniqueId val="{00000008-573D-4BCC-A6D7-C6E2150941E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EE657-F9A9-4E8E-9D22-1D55803EB597}" type="datetimeFigureOut">
              <a:rPr lang="en-US" smtClean="0"/>
              <a:t>11/17/25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EF0AC-D1D5-4A1A-9A4D-ADFEEA6865F8}" type="slidenum">
              <a:rPr lang="en-US" smtClean="0"/>
              <a:t>‹#›</a:t>
            </a:fld>
            <a:endParaRPr lang="en-US"/>
          </a:p>
        </p:txBody>
      </p:sp>
    </p:spTree>
    <p:extLst>
      <p:ext uri="{BB962C8B-B14F-4D97-AF65-F5344CB8AC3E}">
        <p14:creationId xmlns:p14="http://schemas.microsoft.com/office/powerpoint/2010/main" val="143891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EF0AC-D1D5-4A1A-9A4D-ADFEEA6865F8}" type="slidenum">
              <a:rPr lang="en-US" smtClean="0"/>
              <a:t>2</a:t>
            </a:fld>
            <a:endParaRPr lang="en-US"/>
          </a:p>
        </p:txBody>
      </p:sp>
    </p:spTree>
    <p:extLst>
      <p:ext uri="{BB962C8B-B14F-4D97-AF65-F5344CB8AC3E}">
        <p14:creationId xmlns:p14="http://schemas.microsoft.com/office/powerpoint/2010/main" val="339169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1904</a:t>
            </a:r>
            <a:r>
              <a:rPr lang="en-US" baseline="0" dirty="0"/>
              <a:t> – US to India (Bihar)</a:t>
            </a:r>
            <a:endParaRPr lang="en-US" dirty="0"/>
          </a:p>
        </p:txBody>
      </p:sp>
      <p:sp>
        <p:nvSpPr>
          <p:cNvPr id="4" name="Slide Number Placeholder 3"/>
          <p:cNvSpPr>
            <a:spLocks noGrp="1"/>
          </p:cNvSpPr>
          <p:nvPr>
            <p:ph type="sldNum" sz="quarter" idx="10"/>
          </p:nvPr>
        </p:nvSpPr>
        <p:spPr/>
        <p:txBody>
          <a:bodyPr/>
          <a:lstStyle/>
          <a:p>
            <a:fld id="{B227C039-6385-47C2-AB1C-DDEE394A714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14185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EF0AC-D1D5-4A1A-9A4D-ADFEEA6865F8}" type="slidenum">
              <a:rPr lang="en-US" smtClean="0"/>
              <a:t>17</a:t>
            </a:fld>
            <a:endParaRPr lang="en-US"/>
          </a:p>
        </p:txBody>
      </p:sp>
    </p:spTree>
    <p:extLst>
      <p:ext uri="{BB962C8B-B14F-4D97-AF65-F5344CB8AC3E}">
        <p14:creationId xmlns:p14="http://schemas.microsoft.com/office/powerpoint/2010/main" val="1271949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trips provide opportunities for God to change you, as well as for you to serve others. If you are into planning ahead, we will likely run all of these trips again in 2025. The only one that is still open for this year is the December Thailand trip. If you are interested in any of these you can sign up in the lobby or email missions@bicus.org.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3044E-8416-4507-BA53-765D9B78E1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29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3E80-C64D-88ED-DBE4-FC4407157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853D-9692-EBF6-34D8-3A53031AC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FBA243-FE0A-16CC-4018-34B3B0623722}"/>
              </a:ext>
            </a:extLst>
          </p:cNvPr>
          <p:cNvSpPr>
            <a:spLocks noGrp="1"/>
          </p:cNvSpPr>
          <p:nvPr>
            <p:ph type="body" idx="1"/>
          </p:nvPr>
        </p:nvSpPr>
        <p:spPr/>
        <p:txBody>
          <a:bodyPr/>
          <a:lstStyle/>
          <a:p>
            <a:r>
              <a:rPr lang="en-US" dirty="0"/>
              <a:t>These trips provide opportunities for God to change you, as well as for you to serve others. If you are into planning ahead, we will likely run all of these trips again in 2025. The only one that is still open for this year is the December Thailand trip. If you are interested in any of these you can sign up in the lobby or email missions@bicus.org. </a:t>
            </a:r>
          </a:p>
        </p:txBody>
      </p:sp>
      <p:sp>
        <p:nvSpPr>
          <p:cNvPr id="4" name="Slide Number Placeholder 3">
            <a:extLst>
              <a:ext uri="{FF2B5EF4-FFF2-40B4-BE49-F238E27FC236}">
                <a16:creationId xmlns:a16="http://schemas.microsoft.com/office/drawing/2014/main" id="{680F8DEE-A18E-E20D-E1AF-332580285C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3044E-8416-4507-BA53-765D9B78E1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847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88606-A01F-A74D-93CD-52DC670A1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07608-B23A-1915-7B5C-E4DD374C5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585B0-CDAF-06A0-B8FD-5823F3832D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726785-FF79-4AA9-A3F9-F10D4CD1EC40}"/>
              </a:ext>
            </a:extLst>
          </p:cNvPr>
          <p:cNvSpPr>
            <a:spLocks noGrp="1"/>
          </p:cNvSpPr>
          <p:nvPr>
            <p:ph type="sldNum" sz="quarter" idx="5"/>
          </p:nvPr>
        </p:nvSpPr>
        <p:spPr/>
        <p:txBody>
          <a:bodyPr/>
          <a:lstStyle/>
          <a:p>
            <a:fld id="{8DDEF0AC-D1D5-4A1A-9A4D-ADFEEA6865F8}" type="slidenum">
              <a:rPr lang="en-US" smtClean="0"/>
              <a:t>21</a:t>
            </a:fld>
            <a:endParaRPr lang="en-US"/>
          </a:p>
        </p:txBody>
      </p:sp>
    </p:spTree>
    <p:extLst>
      <p:ext uri="{BB962C8B-B14F-4D97-AF65-F5344CB8AC3E}">
        <p14:creationId xmlns:p14="http://schemas.microsoft.com/office/powerpoint/2010/main" val="154665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Timeless truth, Hasn’t changed,</a:t>
            </a:r>
          </a:p>
          <a:p>
            <a:r>
              <a:rPr lang="en-US" dirty="0"/>
              <a:t>God’s people are to be a blessing and we are to keep the way of the Lord by doing what is right and just. </a:t>
            </a:r>
          </a:p>
          <a:p>
            <a:endParaRPr lang="en-US" dirty="0"/>
          </a:p>
          <a:p>
            <a:r>
              <a:rPr lang="en-US"/>
              <a:t>India story</a:t>
            </a:r>
            <a:endParaRPr lang="en-US" dirty="0"/>
          </a:p>
        </p:txBody>
      </p:sp>
      <p:sp>
        <p:nvSpPr>
          <p:cNvPr id="4" name="Slide Number Placeholder 3"/>
          <p:cNvSpPr>
            <a:spLocks noGrp="1"/>
          </p:cNvSpPr>
          <p:nvPr>
            <p:ph type="sldNum" sz="quarter" idx="5"/>
          </p:nvPr>
        </p:nvSpPr>
        <p:spPr/>
        <p:txBody>
          <a:bodyPr/>
          <a:lstStyle/>
          <a:p>
            <a:fld id="{8DDEF0AC-D1D5-4A1A-9A4D-ADFEEA6865F8}" type="slidenum">
              <a:rPr lang="en-US" smtClean="0"/>
              <a:t>3</a:t>
            </a:fld>
            <a:endParaRPr lang="en-US"/>
          </a:p>
        </p:txBody>
      </p:sp>
    </p:spTree>
    <p:extLst>
      <p:ext uri="{BB962C8B-B14F-4D97-AF65-F5344CB8AC3E}">
        <p14:creationId xmlns:p14="http://schemas.microsoft.com/office/powerpoint/2010/main" val="2577568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to live as temporary residents, as disciples of Jesus. Our lives will be unusual. </a:t>
            </a:r>
          </a:p>
        </p:txBody>
      </p:sp>
      <p:sp>
        <p:nvSpPr>
          <p:cNvPr id="4" name="Slide Number Placeholder 3"/>
          <p:cNvSpPr>
            <a:spLocks noGrp="1"/>
          </p:cNvSpPr>
          <p:nvPr>
            <p:ph type="sldNum" sz="quarter" idx="5"/>
          </p:nvPr>
        </p:nvSpPr>
        <p:spPr/>
        <p:txBody>
          <a:bodyPr/>
          <a:lstStyle/>
          <a:p>
            <a:fld id="{8DDEF0AC-D1D5-4A1A-9A4D-ADFEEA6865F8}" type="slidenum">
              <a:rPr lang="en-US" smtClean="0"/>
              <a:t>5</a:t>
            </a:fld>
            <a:endParaRPr lang="en-US"/>
          </a:p>
        </p:txBody>
      </p:sp>
    </p:spTree>
    <p:extLst>
      <p:ext uri="{BB962C8B-B14F-4D97-AF65-F5344CB8AC3E}">
        <p14:creationId xmlns:p14="http://schemas.microsoft.com/office/powerpoint/2010/main" val="1998053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sent out. We are not to isolate ourselves from unbelievers. This hasn’t changed. </a:t>
            </a:r>
          </a:p>
        </p:txBody>
      </p:sp>
      <p:sp>
        <p:nvSpPr>
          <p:cNvPr id="4" name="Slide Number Placeholder 3"/>
          <p:cNvSpPr>
            <a:spLocks noGrp="1"/>
          </p:cNvSpPr>
          <p:nvPr>
            <p:ph type="sldNum" sz="quarter" idx="5"/>
          </p:nvPr>
        </p:nvSpPr>
        <p:spPr/>
        <p:txBody>
          <a:bodyPr/>
          <a:lstStyle/>
          <a:p>
            <a:fld id="{8DDEF0AC-D1D5-4A1A-9A4D-ADFEEA6865F8}" type="slidenum">
              <a:rPr lang="en-US" smtClean="0"/>
              <a:t>7</a:t>
            </a:fld>
            <a:endParaRPr lang="en-US"/>
          </a:p>
        </p:txBody>
      </p:sp>
    </p:spTree>
    <p:extLst>
      <p:ext uri="{BB962C8B-B14F-4D97-AF65-F5344CB8AC3E}">
        <p14:creationId xmlns:p14="http://schemas.microsoft.com/office/powerpoint/2010/main" val="314256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EF0AC-D1D5-4A1A-9A4D-ADFEEA6865F8}" type="slidenum">
              <a:rPr lang="en-US" smtClean="0"/>
              <a:t>8</a:t>
            </a:fld>
            <a:endParaRPr lang="en-US"/>
          </a:p>
        </p:txBody>
      </p:sp>
    </p:spTree>
    <p:extLst>
      <p:ext uri="{BB962C8B-B14F-4D97-AF65-F5344CB8AC3E}">
        <p14:creationId xmlns:p14="http://schemas.microsoft.com/office/powerpoint/2010/main" val="203814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EF0AC-D1D5-4A1A-9A4D-ADFEEA6865F8}" type="slidenum">
              <a:rPr lang="en-US" smtClean="0"/>
              <a:t>9</a:t>
            </a:fld>
            <a:endParaRPr lang="en-US"/>
          </a:p>
        </p:txBody>
      </p:sp>
    </p:spTree>
    <p:extLst>
      <p:ext uri="{BB962C8B-B14F-4D97-AF65-F5344CB8AC3E}">
        <p14:creationId xmlns:p14="http://schemas.microsoft.com/office/powerpoint/2010/main" val="383496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wanted to maximize the number of fish that you caught, which boat would you want? </a:t>
            </a:r>
          </a:p>
          <a:p>
            <a:endParaRPr lang="en-US" dirty="0"/>
          </a:p>
          <a:p>
            <a:r>
              <a:rPr lang="en-US" dirty="0"/>
              <a:t>Qualification – willingness to do the hard work. </a:t>
            </a:r>
          </a:p>
        </p:txBody>
      </p:sp>
      <p:sp>
        <p:nvSpPr>
          <p:cNvPr id="4" name="Slide Number Placeholder 3"/>
          <p:cNvSpPr>
            <a:spLocks noGrp="1"/>
          </p:cNvSpPr>
          <p:nvPr>
            <p:ph type="sldNum" sz="quarter" idx="5"/>
          </p:nvPr>
        </p:nvSpPr>
        <p:spPr/>
        <p:txBody>
          <a:bodyPr/>
          <a:lstStyle/>
          <a:p>
            <a:fld id="{8DDEF0AC-D1D5-4A1A-9A4D-ADFEEA6865F8}" type="slidenum">
              <a:rPr lang="en-US" smtClean="0"/>
              <a:t>11</a:t>
            </a:fld>
            <a:endParaRPr lang="en-US"/>
          </a:p>
        </p:txBody>
      </p:sp>
    </p:spTree>
    <p:extLst>
      <p:ext uri="{BB962C8B-B14F-4D97-AF65-F5344CB8AC3E}">
        <p14:creationId xmlns:p14="http://schemas.microsoft.com/office/powerpoint/2010/main" val="3855333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48AA2-94DB-A5B6-2670-7439EA680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15F2C-2706-F218-8035-EDBF0FCA7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F6713-EF71-A2BD-2FE7-62157CF5352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majority of people in churches across the U.S. today, this morning do not know what the Great Commission is, and many of those who do, can’t recall the exact meaning.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believe this reality is one of the primary reasons why the church in the U.S. is struggling. </a:t>
            </a:r>
          </a:p>
        </p:txBody>
      </p:sp>
      <p:sp>
        <p:nvSpPr>
          <p:cNvPr id="4" name="Slide Number Placeholder 3">
            <a:extLst>
              <a:ext uri="{FF2B5EF4-FFF2-40B4-BE49-F238E27FC236}">
                <a16:creationId xmlns:a16="http://schemas.microsoft.com/office/drawing/2014/main" id="{B3C41B88-720B-FC7D-DD14-F2272AF179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EF0AC-D1D5-4A1A-9A4D-ADFEEA6865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74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1898</a:t>
            </a:r>
            <a:r>
              <a:rPr lang="en-US" baseline="0" dirty="0"/>
              <a:t> – US to Zimbabwe (Southern Rhodesia)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27C039-6385-47C2-AB1C-DDEE394A71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85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25EE-EB0D-3742-A42C-BEBF8FC4226C}"/>
              </a:ext>
            </a:extLst>
          </p:cNvPr>
          <p:cNvSpPr>
            <a:spLocks noGrp="1"/>
          </p:cNvSpPr>
          <p:nvPr>
            <p:ph type="ctrTitle"/>
          </p:nvPr>
        </p:nvSpPr>
        <p:spPr>
          <a:xfrm>
            <a:off x="1524000" y="1815798"/>
            <a:ext cx="9144000" cy="2560320"/>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53E7F57-9E10-E846-9AF3-15210A6E5299}"/>
              </a:ext>
            </a:extLst>
          </p:cNvPr>
          <p:cNvSpPr>
            <a:spLocks noGrp="1"/>
          </p:cNvSpPr>
          <p:nvPr>
            <p:ph type="subTitle" idx="1"/>
          </p:nvPr>
        </p:nvSpPr>
        <p:spPr>
          <a:xfrm>
            <a:off x="1524000" y="4547536"/>
            <a:ext cx="9144000" cy="822960"/>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5" name="Straight Connector 24">
            <a:extLst>
              <a:ext uri="{FF2B5EF4-FFF2-40B4-BE49-F238E27FC236}">
                <a16:creationId xmlns:a16="http://schemas.microsoft.com/office/drawing/2014/main" id="{05DDF4D0-C4D9-3D4D-A526-5D9BC3413CAA}"/>
              </a:ext>
            </a:extLst>
          </p:cNvPr>
          <p:cNvCxnSpPr/>
          <p:nvPr userDrawn="1"/>
        </p:nvCxnSpPr>
        <p:spPr>
          <a:xfrm>
            <a:off x="1524000" y="137045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AF7A3-21E1-0B4D-B969-F229866E1784}"/>
              </a:ext>
            </a:extLst>
          </p:cNvPr>
          <p:cNvPicPr>
            <a:picLocks noChangeAspect="1"/>
          </p:cNvPicPr>
          <p:nvPr userDrawn="1"/>
        </p:nvPicPr>
        <p:blipFill>
          <a:blip r:embed="rId2"/>
          <a:stretch>
            <a:fillRect/>
          </a:stretch>
        </p:blipFill>
        <p:spPr>
          <a:xfrm>
            <a:off x="4270692" y="5741609"/>
            <a:ext cx="3622040" cy="748030"/>
          </a:xfrm>
          <a:prstGeom prst="rect">
            <a:avLst/>
          </a:prstGeom>
        </p:spPr>
      </p:pic>
      <p:pic>
        <p:nvPicPr>
          <p:cNvPr id="5" name="Picture 4">
            <a:extLst>
              <a:ext uri="{FF2B5EF4-FFF2-40B4-BE49-F238E27FC236}">
                <a16:creationId xmlns:a16="http://schemas.microsoft.com/office/drawing/2014/main" id="{386B6B6C-DE88-9149-98A9-67FB694DF719}"/>
              </a:ext>
            </a:extLst>
          </p:cNvPr>
          <p:cNvPicPr>
            <a:picLocks noChangeAspect="1"/>
          </p:cNvPicPr>
          <p:nvPr userDrawn="1"/>
        </p:nvPicPr>
        <p:blipFill>
          <a:blip r:embed="rId3"/>
          <a:stretch>
            <a:fillRect/>
          </a:stretch>
        </p:blipFill>
        <p:spPr>
          <a:xfrm>
            <a:off x="2863850" y="312255"/>
            <a:ext cx="6540500" cy="1177290"/>
          </a:xfrm>
          <a:prstGeom prst="rect">
            <a:avLst/>
          </a:prstGeom>
        </p:spPr>
      </p:pic>
    </p:spTree>
    <p:extLst>
      <p:ext uri="{BB962C8B-B14F-4D97-AF65-F5344CB8AC3E}">
        <p14:creationId xmlns:p14="http://schemas.microsoft.com/office/powerpoint/2010/main" val="425243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0" y="228600"/>
            <a:ext cx="3962401" cy="1219200"/>
          </a:xfrm>
        </p:spPr>
        <p:txBody>
          <a:bodyPr anchor="ctr"/>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59" y="228600"/>
            <a:ext cx="6729539" cy="575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417151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0" y="228600"/>
            <a:ext cx="3962401" cy="1219200"/>
          </a:xfrm>
        </p:spPr>
        <p:txBody>
          <a:bodyPr anchor="ctr">
            <a:noAutofit/>
          </a:bodyPr>
          <a:lstStyle>
            <a:lvl1pPr>
              <a:defRPr sz="4800"/>
            </a:lvl1pPr>
          </a:lstStyle>
          <a:p>
            <a:r>
              <a:rPr lang="en-US" dirty="0"/>
              <a:t>Click to edit </a:t>
            </a:r>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59" y="228600"/>
            <a:ext cx="6729539" cy="575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952500"/>
          </a:xfrm>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
        <p:nvSpPr>
          <p:cNvPr id="9" name="Picture Placeholder 8">
            <a:extLst>
              <a:ext uri="{FF2B5EF4-FFF2-40B4-BE49-F238E27FC236}">
                <a16:creationId xmlns:a16="http://schemas.microsoft.com/office/drawing/2014/main" id="{54C7BCB4-37F6-4438-AEBC-B46EF925B366}"/>
              </a:ext>
            </a:extLst>
          </p:cNvPr>
          <p:cNvSpPr>
            <a:spLocks noGrp="1"/>
          </p:cNvSpPr>
          <p:nvPr>
            <p:ph type="pic" sz="quarter" idx="13"/>
          </p:nvPr>
        </p:nvSpPr>
        <p:spPr>
          <a:xfrm>
            <a:off x="2131847" y="3251200"/>
            <a:ext cx="2168692" cy="2268538"/>
          </a:xfrm>
        </p:spPr>
        <p:txBody>
          <a:bodyPr/>
          <a:lstStyle/>
          <a:p>
            <a:endParaRPr lang="en-US"/>
          </a:p>
        </p:txBody>
      </p:sp>
    </p:spTree>
    <p:extLst>
      <p:ext uri="{BB962C8B-B14F-4D97-AF65-F5344CB8AC3E}">
        <p14:creationId xmlns:p14="http://schemas.microsoft.com/office/powerpoint/2010/main" val="791478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Missionary Intr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0" y="228600"/>
            <a:ext cx="3962401" cy="1219200"/>
          </a:xfrm>
        </p:spPr>
        <p:txBody>
          <a:bodyPr anchor="ctr">
            <a:noAutofit/>
          </a:bodyPr>
          <a:lstStyle>
            <a:lvl1pPr>
              <a:defRPr sz="4800"/>
            </a:lvl1pPr>
          </a:lstStyle>
          <a:p>
            <a:r>
              <a:rPr lang="en-US" dirty="0"/>
              <a:t>Click to edit</a:t>
            </a:r>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59" y="228600"/>
            <a:ext cx="6729539" cy="575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4343400"/>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577642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Ending">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hasCustomPrompt="1"/>
          </p:nvPr>
        </p:nvSpPr>
        <p:spPr>
          <a:xfrm>
            <a:off x="1524000" y="1855604"/>
            <a:ext cx="9144000" cy="2377440"/>
          </a:xfrm>
        </p:spPr>
        <p:txBody>
          <a:bodyPr anchor="ctr"/>
          <a:lstStyle>
            <a:lvl1pPr algn="ctr">
              <a:defRPr sz="6000" b="1" i="0">
                <a:solidFill>
                  <a:schemeClr val="bg1"/>
                </a:solidFill>
                <a:latin typeface="Whitney HTF SemiBold" pitchFamily="2" charset="77"/>
              </a:defRPr>
            </a:lvl1pPr>
          </a:lstStyle>
          <a:p>
            <a:r>
              <a:rPr lang="en-US" dirty="0"/>
              <a:t>Thank You</a:t>
            </a:r>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hasCustomPrompt="1"/>
          </p:nvPr>
        </p:nvSpPr>
        <p:spPr>
          <a:xfrm>
            <a:off x="1524000" y="4516279"/>
            <a:ext cx="9144000" cy="914400"/>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Learn More</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24438"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358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p:nvPr>
        </p:nvSpPr>
        <p:spPr>
          <a:xfrm>
            <a:off x="1524000" y="1855604"/>
            <a:ext cx="9144000" cy="2377440"/>
          </a:xfrm>
        </p:spPr>
        <p:txBody>
          <a:bodyPr anchor="ctr"/>
          <a:lstStyle>
            <a:lvl1pPr algn="ctr">
              <a:defRPr sz="6000" b="1" i="0">
                <a:solidFill>
                  <a:schemeClr val="bg1"/>
                </a:solidFill>
                <a:latin typeface="Whitney HTF SemiBold"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p:nvPr>
        </p:nvSpPr>
        <p:spPr>
          <a:xfrm>
            <a:off x="1524000" y="4516279"/>
            <a:ext cx="9144000" cy="914400"/>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24438"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28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25EE-EB0D-3742-A42C-BEBF8FC4226C}"/>
              </a:ext>
            </a:extLst>
          </p:cNvPr>
          <p:cNvSpPr>
            <a:spLocks noGrp="1"/>
          </p:cNvSpPr>
          <p:nvPr>
            <p:ph type="ctrTitle"/>
          </p:nvPr>
        </p:nvSpPr>
        <p:spPr>
          <a:xfrm>
            <a:off x="1524000" y="1815798"/>
            <a:ext cx="9144000" cy="2560320"/>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3E7F57-9E10-E846-9AF3-15210A6E5299}"/>
              </a:ext>
            </a:extLst>
          </p:cNvPr>
          <p:cNvSpPr>
            <a:spLocks noGrp="1"/>
          </p:cNvSpPr>
          <p:nvPr>
            <p:ph type="subTitle" idx="1"/>
          </p:nvPr>
        </p:nvSpPr>
        <p:spPr>
          <a:xfrm>
            <a:off x="1524000" y="4547536"/>
            <a:ext cx="9144000" cy="822960"/>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5" name="Straight Connector 24">
            <a:extLst>
              <a:ext uri="{FF2B5EF4-FFF2-40B4-BE49-F238E27FC236}">
                <a16:creationId xmlns:a16="http://schemas.microsoft.com/office/drawing/2014/main" id="{05DDF4D0-C4D9-3D4D-A526-5D9BC3413CAA}"/>
              </a:ext>
            </a:extLst>
          </p:cNvPr>
          <p:cNvCxnSpPr/>
          <p:nvPr userDrawn="1"/>
        </p:nvCxnSpPr>
        <p:spPr>
          <a:xfrm>
            <a:off x="1524000" y="137045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AF7A3-21E1-0B4D-B969-F229866E1784}"/>
              </a:ext>
            </a:extLst>
          </p:cNvPr>
          <p:cNvPicPr>
            <a:picLocks noChangeAspect="1"/>
          </p:cNvPicPr>
          <p:nvPr userDrawn="1"/>
        </p:nvPicPr>
        <p:blipFill>
          <a:blip r:embed="rId2"/>
          <a:stretch>
            <a:fillRect/>
          </a:stretch>
        </p:blipFill>
        <p:spPr>
          <a:xfrm>
            <a:off x="4270692" y="5741609"/>
            <a:ext cx="3622040" cy="748030"/>
          </a:xfrm>
          <a:prstGeom prst="rect">
            <a:avLst/>
          </a:prstGeom>
        </p:spPr>
      </p:pic>
      <p:pic>
        <p:nvPicPr>
          <p:cNvPr id="5" name="Picture 4">
            <a:extLst>
              <a:ext uri="{FF2B5EF4-FFF2-40B4-BE49-F238E27FC236}">
                <a16:creationId xmlns:a16="http://schemas.microsoft.com/office/drawing/2014/main" id="{386B6B6C-DE88-9149-98A9-67FB694DF719}"/>
              </a:ext>
            </a:extLst>
          </p:cNvPr>
          <p:cNvPicPr>
            <a:picLocks noChangeAspect="1"/>
          </p:cNvPicPr>
          <p:nvPr userDrawn="1"/>
        </p:nvPicPr>
        <p:blipFill>
          <a:blip r:embed="rId3"/>
          <a:stretch>
            <a:fillRect/>
          </a:stretch>
        </p:blipFill>
        <p:spPr>
          <a:xfrm>
            <a:off x="2863850" y="312255"/>
            <a:ext cx="6540500" cy="1177290"/>
          </a:xfrm>
          <a:prstGeom prst="rect">
            <a:avLst/>
          </a:prstGeom>
        </p:spPr>
      </p:pic>
    </p:spTree>
    <p:extLst>
      <p:ext uri="{BB962C8B-B14F-4D97-AF65-F5344CB8AC3E}">
        <p14:creationId xmlns:p14="http://schemas.microsoft.com/office/powerpoint/2010/main" val="370666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ection Header new">
    <p:bg>
      <p:bgPr>
        <a:gradFill>
          <a:gsLst>
            <a:gs pos="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25EE-EB0D-3742-A42C-BEBF8FC4226C}"/>
              </a:ext>
            </a:extLst>
          </p:cNvPr>
          <p:cNvSpPr>
            <a:spLocks noGrp="1"/>
          </p:cNvSpPr>
          <p:nvPr>
            <p:ph type="ctrTitle"/>
          </p:nvPr>
        </p:nvSpPr>
        <p:spPr>
          <a:xfrm>
            <a:off x="1524000" y="1815798"/>
            <a:ext cx="9144000" cy="2560320"/>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3E7F57-9E10-E846-9AF3-15210A6E5299}"/>
              </a:ext>
            </a:extLst>
          </p:cNvPr>
          <p:cNvSpPr>
            <a:spLocks noGrp="1"/>
          </p:cNvSpPr>
          <p:nvPr>
            <p:ph type="subTitle" idx="1"/>
          </p:nvPr>
        </p:nvSpPr>
        <p:spPr>
          <a:xfrm>
            <a:off x="1524000" y="4547536"/>
            <a:ext cx="9144000" cy="822960"/>
          </a:xfrm>
        </p:spPr>
        <p:txBody>
          <a:bodyPr anchor="ctr">
            <a:normAutofit/>
          </a:bodyPr>
          <a:lstStyle>
            <a:lvl1pPr marL="0" indent="0" algn="ctr">
              <a:buNone/>
              <a:defRPr sz="4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25" name="Straight Connector 24">
            <a:extLst>
              <a:ext uri="{FF2B5EF4-FFF2-40B4-BE49-F238E27FC236}">
                <a16:creationId xmlns:a16="http://schemas.microsoft.com/office/drawing/2014/main" id="{05DDF4D0-C4D9-3D4D-A526-5D9BC3413CAA}"/>
              </a:ext>
            </a:extLst>
          </p:cNvPr>
          <p:cNvCxnSpPr/>
          <p:nvPr userDrawn="1"/>
        </p:nvCxnSpPr>
        <p:spPr>
          <a:xfrm>
            <a:off x="1524000" y="137045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AF7A3-21E1-0B4D-B969-F229866E1784}"/>
              </a:ext>
            </a:extLst>
          </p:cNvPr>
          <p:cNvPicPr>
            <a:picLocks noChangeAspect="1"/>
          </p:cNvPicPr>
          <p:nvPr userDrawn="1"/>
        </p:nvPicPr>
        <p:blipFill>
          <a:blip r:embed="rId2"/>
          <a:stretch>
            <a:fillRect/>
          </a:stretch>
        </p:blipFill>
        <p:spPr>
          <a:xfrm>
            <a:off x="4270692" y="5741609"/>
            <a:ext cx="3622040" cy="748030"/>
          </a:xfrm>
          <a:prstGeom prst="rect">
            <a:avLst/>
          </a:prstGeom>
        </p:spPr>
      </p:pic>
      <p:pic>
        <p:nvPicPr>
          <p:cNvPr id="5" name="Picture 4">
            <a:extLst>
              <a:ext uri="{FF2B5EF4-FFF2-40B4-BE49-F238E27FC236}">
                <a16:creationId xmlns:a16="http://schemas.microsoft.com/office/drawing/2014/main" id="{386B6B6C-DE88-9149-98A9-67FB694DF719}"/>
              </a:ext>
            </a:extLst>
          </p:cNvPr>
          <p:cNvPicPr>
            <a:picLocks noChangeAspect="1"/>
          </p:cNvPicPr>
          <p:nvPr userDrawn="1"/>
        </p:nvPicPr>
        <p:blipFill>
          <a:blip r:embed="rId3"/>
          <a:stretch>
            <a:fillRect/>
          </a:stretch>
        </p:blipFill>
        <p:spPr>
          <a:xfrm>
            <a:off x="2863850" y="312255"/>
            <a:ext cx="6540500" cy="1177290"/>
          </a:xfrm>
          <a:prstGeom prst="rect">
            <a:avLst/>
          </a:prstGeom>
        </p:spPr>
      </p:pic>
    </p:spTree>
    <p:extLst>
      <p:ext uri="{BB962C8B-B14F-4D97-AF65-F5344CB8AC3E}">
        <p14:creationId xmlns:p14="http://schemas.microsoft.com/office/powerpoint/2010/main" val="17297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C4AE-B5CA-6748-8579-D7CC4E84553E}"/>
              </a:ext>
            </a:extLst>
          </p:cNvPr>
          <p:cNvSpPr>
            <a:spLocks noGrp="1"/>
          </p:cNvSpPr>
          <p:nvPr>
            <p:ph type="title"/>
          </p:nvPr>
        </p:nvSpPr>
        <p:spPr>
          <a:xfrm>
            <a:off x="609600" y="228600"/>
            <a:ext cx="10972800" cy="12192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ACE52D9-457D-4F49-A133-362D7C5A8DCC}"/>
              </a:ext>
            </a:extLst>
          </p:cNvPr>
          <p:cNvSpPr>
            <a:spLocks noGrp="1"/>
          </p:cNvSpPr>
          <p:nvPr>
            <p:ph idx="1"/>
          </p:nvPr>
        </p:nvSpPr>
        <p:spPr>
          <a:xfrm>
            <a:off x="609600" y="1638300"/>
            <a:ext cx="10972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43449-DF0C-814B-9FEB-F8DFBD7286B9}"/>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5" name="Footer Placeholder 4">
            <a:extLst>
              <a:ext uri="{FF2B5EF4-FFF2-40B4-BE49-F238E27FC236}">
                <a16:creationId xmlns:a16="http://schemas.microsoft.com/office/drawing/2014/main" id="{E13566C1-B129-4046-B373-EA69C2320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13429-1A65-8344-ADF9-295A32545DE1}"/>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3976692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p:nvPr>
        </p:nvSpPr>
        <p:spPr>
          <a:xfrm>
            <a:off x="1524000" y="1855604"/>
            <a:ext cx="9144000" cy="2377440"/>
          </a:xfrm>
        </p:spPr>
        <p:txBody>
          <a:bodyPr anchor="ctr"/>
          <a:lstStyle>
            <a:lvl1pPr algn="ctr">
              <a:defRPr sz="6000" b="1" i="0">
                <a:solidFill>
                  <a:schemeClr val="bg1"/>
                </a:solidFill>
                <a:latin typeface="Whitney HTF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p:nvPr>
        </p:nvSpPr>
        <p:spPr>
          <a:xfrm>
            <a:off x="1524000" y="4516279"/>
            <a:ext cx="9144000" cy="914400"/>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24438"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021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AF01-9D7B-E447-A54C-3C72A9E1E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0FFBF-4916-3E46-8F7F-406AB55FA5D4}"/>
              </a:ext>
            </a:extLst>
          </p:cNvPr>
          <p:cNvSpPr>
            <a:spLocks noGrp="1"/>
          </p:cNvSpPr>
          <p:nvPr>
            <p:ph sz="half" idx="1"/>
          </p:nvPr>
        </p:nvSpPr>
        <p:spPr>
          <a:xfrm>
            <a:off x="609601" y="1638300"/>
            <a:ext cx="53035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6688C-D85B-104A-9060-C64744C2DBC0}"/>
              </a:ext>
            </a:extLst>
          </p:cNvPr>
          <p:cNvSpPr>
            <a:spLocks noGrp="1"/>
          </p:cNvSpPr>
          <p:nvPr>
            <p:ph sz="half" idx="2"/>
          </p:nvPr>
        </p:nvSpPr>
        <p:spPr>
          <a:xfrm>
            <a:off x="6278880" y="1638300"/>
            <a:ext cx="53035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065AE-A919-D04D-B64C-C428CE1EECDC}"/>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192335C4-A0A2-B64F-96FD-587FF4252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AFC8F-9A24-8C40-872E-78528AA4ED30}"/>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33517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new">
    <p:bg>
      <p:bgPr>
        <a:gradFill>
          <a:gsLst>
            <a:gs pos="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3E7F57-9E10-E846-9AF3-15210A6E5299}"/>
              </a:ext>
            </a:extLst>
          </p:cNvPr>
          <p:cNvSpPr>
            <a:spLocks noGrp="1"/>
          </p:cNvSpPr>
          <p:nvPr>
            <p:ph type="subTitle" idx="1"/>
          </p:nvPr>
        </p:nvSpPr>
        <p:spPr>
          <a:xfrm>
            <a:off x="1524000" y="954157"/>
            <a:ext cx="9144000" cy="4416339"/>
          </a:xfrm>
        </p:spPr>
        <p:txBody>
          <a:bodyPr anchor="ctr">
            <a:normAutofit/>
          </a:bodyPr>
          <a:lstStyle>
            <a:lvl1pPr marL="0" indent="0" algn="ctr">
              <a:buNone/>
              <a:defRPr sz="4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58074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DFD2-0027-5E47-A252-C184B0271772}"/>
              </a:ext>
            </a:extLst>
          </p:cNvPr>
          <p:cNvSpPr>
            <a:spLocks noGrp="1"/>
          </p:cNvSpPr>
          <p:nvPr>
            <p:ph type="title"/>
          </p:nvPr>
        </p:nvSpPr>
        <p:spPr>
          <a:xfrm>
            <a:off x="609600" y="228600"/>
            <a:ext cx="10972800" cy="1219201"/>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FAFF53-BA34-824B-B9F1-98365A9BC86F}"/>
              </a:ext>
            </a:extLst>
          </p:cNvPr>
          <p:cNvSpPr>
            <a:spLocks noGrp="1"/>
          </p:cNvSpPr>
          <p:nvPr>
            <p:ph type="body" idx="1"/>
          </p:nvPr>
        </p:nvSpPr>
        <p:spPr>
          <a:xfrm>
            <a:off x="609599" y="1638300"/>
            <a:ext cx="5303520" cy="823912"/>
          </a:xfrm>
        </p:spPr>
        <p:txBody>
          <a:bodyPr anchor="ctr">
            <a:normAutofit/>
          </a:bodyPr>
          <a:lstStyle>
            <a:lvl1pPr marL="0" indent="0">
              <a:buNone/>
              <a:defRPr sz="2800" b="1" i="0">
                <a:latin typeface="Whitney HTF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CD1C8-F67A-2B48-93AC-554A85EEA7A2}"/>
              </a:ext>
            </a:extLst>
          </p:cNvPr>
          <p:cNvSpPr>
            <a:spLocks noGrp="1"/>
          </p:cNvSpPr>
          <p:nvPr>
            <p:ph sz="half" idx="2"/>
          </p:nvPr>
        </p:nvSpPr>
        <p:spPr>
          <a:xfrm>
            <a:off x="609599" y="2462212"/>
            <a:ext cx="5303520" cy="3519488"/>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5AEBD1-0F2D-4B47-8816-905D981A9B80}"/>
              </a:ext>
            </a:extLst>
          </p:cNvPr>
          <p:cNvSpPr>
            <a:spLocks noGrp="1"/>
          </p:cNvSpPr>
          <p:nvPr>
            <p:ph type="body" sz="quarter" idx="3"/>
          </p:nvPr>
        </p:nvSpPr>
        <p:spPr>
          <a:xfrm>
            <a:off x="6278880" y="1638300"/>
            <a:ext cx="5303520" cy="823912"/>
          </a:xfrm>
        </p:spPr>
        <p:txBody>
          <a:bodyPr anchor="ctr">
            <a:normAutofit/>
          </a:bodyPr>
          <a:lstStyle>
            <a:lvl1pPr marL="0" indent="0">
              <a:buNone/>
              <a:defRPr sz="2800" b="1" i="0">
                <a:latin typeface="Whitney HTF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CAC29-05CC-D146-B001-FAC6E298D419}"/>
              </a:ext>
            </a:extLst>
          </p:cNvPr>
          <p:cNvSpPr>
            <a:spLocks noGrp="1"/>
          </p:cNvSpPr>
          <p:nvPr>
            <p:ph sz="quarter" idx="4"/>
          </p:nvPr>
        </p:nvSpPr>
        <p:spPr>
          <a:xfrm>
            <a:off x="6278880" y="2462212"/>
            <a:ext cx="5303520" cy="3519488"/>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FDF76-1CBA-2843-ADDD-00DB819E94E1}"/>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8" name="Footer Placeholder 7">
            <a:extLst>
              <a:ext uri="{FF2B5EF4-FFF2-40B4-BE49-F238E27FC236}">
                <a16:creationId xmlns:a16="http://schemas.microsoft.com/office/drawing/2014/main" id="{21F9A6E7-4EEF-5747-8C5D-78F63C4F7D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9E587-D13A-D544-A8C1-4B2E431BBB07}"/>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2213133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C22A-278B-494C-A5FB-D776783A44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E7908C-68B8-6E45-B8AD-03B9A176ADEB}"/>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4" name="Footer Placeholder 3">
            <a:extLst>
              <a:ext uri="{FF2B5EF4-FFF2-40B4-BE49-F238E27FC236}">
                <a16:creationId xmlns:a16="http://schemas.microsoft.com/office/drawing/2014/main" id="{4F49B225-B672-8241-A2A1-930A90A78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2DEB36-F46E-2F48-9314-CCE043CCB5B1}"/>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4102383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CB611-DAD3-1949-B807-23258A91449F}"/>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3" name="Footer Placeholder 2">
            <a:extLst>
              <a:ext uri="{FF2B5EF4-FFF2-40B4-BE49-F238E27FC236}">
                <a16:creationId xmlns:a16="http://schemas.microsoft.com/office/drawing/2014/main" id="{FE01AE1E-DC2C-BD48-BBC2-DEC6301BE9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A678F8-E4F4-3744-B0C7-3D98A4D6C233}"/>
              </a:ext>
            </a:extLst>
          </p:cNvPr>
          <p:cNvSpPr>
            <a:spLocks noGrp="1"/>
          </p:cNvSpPr>
          <p:nvPr>
            <p:ph type="sldNum" sz="quarter" idx="12"/>
          </p:nvPr>
        </p:nvSpPr>
        <p:spPr/>
        <p:txBody>
          <a:bodyPr/>
          <a:lstStyle/>
          <a:p>
            <a:fld id="{B433F918-446D-124E-9FC3-F53EBA75D789}" type="slidenum">
              <a:rPr lang="en-US" smtClean="0"/>
              <a:t>‹#›</a:t>
            </a:fld>
            <a:endParaRPr lang="en-US"/>
          </a:p>
        </p:txBody>
      </p:sp>
      <p:cxnSp>
        <p:nvCxnSpPr>
          <p:cNvPr id="8" name="Straight Connector 7">
            <a:extLst>
              <a:ext uri="{FF2B5EF4-FFF2-40B4-BE49-F238E27FC236}">
                <a16:creationId xmlns:a16="http://schemas.microsoft.com/office/drawing/2014/main" id="{49B94308-2FB4-B148-9016-6489289495A7}"/>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9D0AF79-55D8-434E-B02A-3969A2DF78E5}"/>
              </a:ext>
            </a:extLst>
          </p:cNvPr>
          <p:cNvPicPr>
            <a:picLocks noChangeAspect="1"/>
          </p:cNvPicPr>
          <p:nvPr userDrawn="1"/>
        </p:nvPicPr>
        <p:blipFill>
          <a:blip r:embed="rId2"/>
          <a:stretch>
            <a:fillRect/>
          </a:stretch>
        </p:blipFill>
        <p:spPr>
          <a:xfrm>
            <a:off x="511258" y="6327420"/>
            <a:ext cx="2472690" cy="377190"/>
          </a:xfrm>
          <a:prstGeom prst="rect">
            <a:avLst/>
          </a:prstGeom>
        </p:spPr>
      </p:pic>
    </p:spTree>
    <p:extLst>
      <p:ext uri="{BB962C8B-B14F-4D97-AF65-F5344CB8AC3E}">
        <p14:creationId xmlns:p14="http://schemas.microsoft.com/office/powerpoint/2010/main" val="249540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4965-115D-5349-AC9E-5FA73D49B161}"/>
              </a:ext>
            </a:extLst>
          </p:cNvPr>
          <p:cNvSpPr>
            <a:spLocks noGrp="1"/>
          </p:cNvSpPr>
          <p:nvPr>
            <p:ph type="title"/>
          </p:nvPr>
        </p:nvSpPr>
        <p:spPr>
          <a:xfrm>
            <a:off x="609600" y="228600"/>
            <a:ext cx="3962400" cy="1219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4C872-D86E-0343-9C92-8F704D0ABF06}"/>
              </a:ext>
            </a:extLst>
          </p:cNvPr>
          <p:cNvSpPr>
            <a:spLocks noGrp="1"/>
          </p:cNvSpPr>
          <p:nvPr>
            <p:ph idx="1"/>
          </p:nvPr>
        </p:nvSpPr>
        <p:spPr>
          <a:xfrm>
            <a:off x="5183188" y="1638300"/>
            <a:ext cx="6399212" cy="4343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DA459-1B22-5147-B84B-5AA247AC25BA}"/>
              </a:ext>
            </a:extLst>
          </p:cNvPr>
          <p:cNvSpPr>
            <a:spLocks noGrp="1"/>
          </p:cNvSpPr>
          <p:nvPr>
            <p:ph type="body" sz="half" idx="2"/>
          </p:nvPr>
        </p:nvSpPr>
        <p:spPr>
          <a:xfrm>
            <a:off x="609600" y="1638300"/>
            <a:ext cx="3962400"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E5B6A-36C3-8443-AE9A-2F7F638385FE}"/>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8DD91F7-C587-DD41-9E8F-09AB92FBD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556C3-1772-4547-BB00-58C4A706550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1592099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0" y="228600"/>
            <a:ext cx="3962401" cy="1219200"/>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59" y="228600"/>
            <a:ext cx="6729539" cy="575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2450742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0" y="228600"/>
            <a:ext cx="3962401" cy="1219200"/>
          </a:xfrm>
        </p:spPr>
        <p:txBody>
          <a:bodyPr anchor="ctr">
            <a:noAutofit/>
          </a:bodyPr>
          <a:lstStyle>
            <a:lvl1pPr>
              <a:defRPr sz="4800"/>
            </a:lvl1pPr>
          </a:lstStyle>
          <a:p>
            <a:r>
              <a:rPr lang="en-US"/>
              <a:t>Click to edit </a:t>
            </a:r>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59" y="228600"/>
            <a:ext cx="6729539" cy="575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952500"/>
          </a:xfrm>
        </p:spPr>
        <p:txBody>
          <a:bodyPr>
            <a:no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
        <p:nvSpPr>
          <p:cNvPr id="9" name="Picture Placeholder 8">
            <a:extLst>
              <a:ext uri="{FF2B5EF4-FFF2-40B4-BE49-F238E27FC236}">
                <a16:creationId xmlns:a16="http://schemas.microsoft.com/office/drawing/2014/main" id="{54C7BCB4-37F6-4438-AEBC-B46EF925B366}"/>
              </a:ext>
            </a:extLst>
          </p:cNvPr>
          <p:cNvSpPr>
            <a:spLocks noGrp="1"/>
          </p:cNvSpPr>
          <p:nvPr>
            <p:ph type="pic" sz="quarter" idx="13"/>
          </p:nvPr>
        </p:nvSpPr>
        <p:spPr>
          <a:xfrm>
            <a:off x="2131847" y="3251200"/>
            <a:ext cx="2168692" cy="2268538"/>
          </a:xfrm>
        </p:spPr>
        <p:txBody>
          <a:bodyPr/>
          <a:lstStyle/>
          <a:p>
            <a:endParaRPr lang="en-US"/>
          </a:p>
        </p:txBody>
      </p:sp>
    </p:spTree>
    <p:extLst>
      <p:ext uri="{BB962C8B-B14F-4D97-AF65-F5344CB8AC3E}">
        <p14:creationId xmlns:p14="http://schemas.microsoft.com/office/powerpoint/2010/main" val="3956727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Missionary Intr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0" y="228600"/>
            <a:ext cx="3962401" cy="1219200"/>
          </a:xfrm>
        </p:spPr>
        <p:txBody>
          <a:bodyPr anchor="ctr">
            <a:noAutofit/>
          </a:bodyPr>
          <a:lstStyle>
            <a:lvl1pPr>
              <a:defRPr sz="4800"/>
            </a:lvl1pPr>
          </a:lstStyle>
          <a:p>
            <a:r>
              <a:rPr lang="en-US"/>
              <a:t>Click to edit</a:t>
            </a:r>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59" y="228600"/>
            <a:ext cx="6729539" cy="5753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4343400"/>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2934327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Ending">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hasCustomPrompt="1"/>
          </p:nvPr>
        </p:nvSpPr>
        <p:spPr>
          <a:xfrm>
            <a:off x="1524000" y="1855604"/>
            <a:ext cx="9144000" cy="2377440"/>
          </a:xfrm>
        </p:spPr>
        <p:txBody>
          <a:bodyPr anchor="ctr"/>
          <a:lstStyle>
            <a:lvl1pPr algn="ctr">
              <a:defRPr sz="6000" b="1" i="0">
                <a:solidFill>
                  <a:schemeClr val="bg1"/>
                </a:solidFill>
                <a:latin typeface="Whitney HTF SemiBold" pitchFamily="2" charset="77"/>
              </a:defRPr>
            </a:lvl1pPr>
          </a:lstStyle>
          <a:p>
            <a:r>
              <a:rPr lang="en-US"/>
              <a:t>Thank You</a:t>
            </a:r>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hasCustomPrompt="1"/>
          </p:nvPr>
        </p:nvSpPr>
        <p:spPr>
          <a:xfrm>
            <a:off x="1524000" y="4516279"/>
            <a:ext cx="9144000" cy="914400"/>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Learn More</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24438"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969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8DCD-A2B0-49D9-930A-EC778554F46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0099E3B-89AD-4A35-BA31-5C2F2FFDB708}"/>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50E57-DBE1-499E-8D4C-8C059F0E8325}"/>
              </a:ext>
            </a:extLst>
          </p:cNvPr>
          <p:cNvSpPr>
            <a:spLocks noGrp="1"/>
          </p:cNvSpPr>
          <p:nvPr>
            <p:ph type="dt" sz="half" idx="10"/>
          </p:nvPr>
        </p:nvSpPr>
        <p:spPr/>
        <p:txBody>
          <a:bodyPr/>
          <a:lstStyle/>
          <a:p>
            <a:fld id="{CB9BCEB2-00F9-284B-8EB5-C8C040E16134}" type="datetime4">
              <a:rPr lang="en-US" smtClean="0"/>
              <a:pPr/>
              <a:t>November 17, 2025</a:t>
            </a:fld>
            <a:endParaRPr lang="en-US"/>
          </a:p>
        </p:txBody>
      </p:sp>
      <p:sp>
        <p:nvSpPr>
          <p:cNvPr id="5" name="Footer Placeholder 4">
            <a:extLst>
              <a:ext uri="{FF2B5EF4-FFF2-40B4-BE49-F238E27FC236}">
                <a16:creationId xmlns:a16="http://schemas.microsoft.com/office/drawing/2014/main" id="{45FF994B-FA7E-4D67-8C0E-D2E2FB0DE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69F30-565A-42E1-956F-AB3040C5E292}"/>
              </a:ext>
            </a:extLst>
          </p:cNvPr>
          <p:cNvSpPr>
            <a:spLocks noGrp="1"/>
          </p:cNvSpPr>
          <p:nvPr>
            <p:ph type="sldNum" sz="quarter" idx="12"/>
          </p:nvPr>
        </p:nvSpPr>
        <p:spPr/>
        <p:txBody>
          <a:bodyPr/>
          <a:lstStyle/>
          <a:p>
            <a:fld id="{B433F918-446D-124E-9FC3-F53EBA75D789}" type="slidenum">
              <a:rPr lang="en-US" smtClean="0"/>
              <a:pPr/>
              <a:t>‹#›</a:t>
            </a:fld>
            <a:endParaRPr lang="en-US"/>
          </a:p>
        </p:txBody>
      </p:sp>
    </p:spTree>
    <p:extLst>
      <p:ext uri="{BB962C8B-B14F-4D97-AF65-F5344CB8AC3E}">
        <p14:creationId xmlns:p14="http://schemas.microsoft.com/office/powerpoint/2010/main" val="2195077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25EE-EB0D-3742-A42C-BEBF8FC4226C}"/>
              </a:ext>
            </a:extLst>
          </p:cNvPr>
          <p:cNvSpPr>
            <a:spLocks noGrp="1"/>
          </p:cNvSpPr>
          <p:nvPr>
            <p:ph type="ctrTitle"/>
          </p:nvPr>
        </p:nvSpPr>
        <p:spPr>
          <a:xfrm>
            <a:off x="1524000" y="1815798"/>
            <a:ext cx="9144000" cy="2560320"/>
          </a:xfrm>
        </p:spPr>
        <p:txBody>
          <a:bodyPr anchor="ctr"/>
          <a:lstStyle>
            <a:lvl1pPr algn="ctr">
              <a:defRPr sz="45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53E7F57-9E10-E846-9AF3-15210A6E5299}"/>
              </a:ext>
            </a:extLst>
          </p:cNvPr>
          <p:cNvSpPr>
            <a:spLocks noGrp="1"/>
          </p:cNvSpPr>
          <p:nvPr>
            <p:ph type="subTitle" idx="1"/>
          </p:nvPr>
        </p:nvSpPr>
        <p:spPr>
          <a:xfrm>
            <a:off x="1524000" y="4547536"/>
            <a:ext cx="9144000" cy="822960"/>
          </a:xfrm>
        </p:spPr>
        <p:txBody>
          <a:bodyPr anchor="ct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25" name="Straight Connector 24">
            <a:extLst>
              <a:ext uri="{FF2B5EF4-FFF2-40B4-BE49-F238E27FC236}">
                <a16:creationId xmlns:a16="http://schemas.microsoft.com/office/drawing/2014/main" id="{05DDF4D0-C4D9-3D4D-A526-5D9BC3413CAA}"/>
              </a:ext>
            </a:extLst>
          </p:cNvPr>
          <p:cNvCxnSpPr/>
          <p:nvPr userDrawn="1"/>
        </p:nvCxnSpPr>
        <p:spPr>
          <a:xfrm>
            <a:off x="1524000" y="1370452"/>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03AF7A3-21E1-0B4D-B969-F229866E1784}"/>
              </a:ext>
            </a:extLst>
          </p:cNvPr>
          <p:cNvPicPr>
            <a:picLocks noChangeAspect="1"/>
          </p:cNvPicPr>
          <p:nvPr userDrawn="1"/>
        </p:nvPicPr>
        <p:blipFill>
          <a:blip r:embed="rId2"/>
          <a:stretch>
            <a:fillRect/>
          </a:stretch>
        </p:blipFill>
        <p:spPr>
          <a:xfrm>
            <a:off x="4270692" y="5741609"/>
            <a:ext cx="3622040" cy="748030"/>
          </a:xfrm>
          <a:prstGeom prst="rect">
            <a:avLst/>
          </a:prstGeom>
        </p:spPr>
      </p:pic>
      <p:pic>
        <p:nvPicPr>
          <p:cNvPr id="5" name="Picture 4">
            <a:extLst>
              <a:ext uri="{FF2B5EF4-FFF2-40B4-BE49-F238E27FC236}">
                <a16:creationId xmlns:a16="http://schemas.microsoft.com/office/drawing/2014/main" id="{386B6B6C-DE88-9149-98A9-67FB694DF719}"/>
              </a:ext>
            </a:extLst>
          </p:cNvPr>
          <p:cNvPicPr>
            <a:picLocks noChangeAspect="1"/>
          </p:cNvPicPr>
          <p:nvPr userDrawn="1"/>
        </p:nvPicPr>
        <p:blipFill>
          <a:blip r:embed="rId3"/>
          <a:stretch>
            <a:fillRect/>
          </a:stretch>
        </p:blipFill>
        <p:spPr>
          <a:xfrm>
            <a:off x="2889251" y="296213"/>
            <a:ext cx="6413500" cy="1154430"/>
          </a:xfrm>
          <a:prstGeom prst="rect">
            <a:avLst/>
          </a:prstGeom>
        </p:spPr>
      </p:pic>
    </p:spTree>
    <p:extLst>
      <p:ext uri="{BB962C8B-B14F-4D97-AF65-F5344CB8AC3E}">
        <p14:creationId xmlns:p14="http://schemas.microsoft.com/office/powerpoint/2010/main" val="3144844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C4AE-B5CA-6748-8579-D7CC4E84553E}"/>
              </a:ext>
            </a:extLst>
          </p:cNvPr>
          <p:cNvSpPr>
            <a:spLocks noGrp="1"/>
          </p:cNvSpPr>
          <p:nvPr>
            <p:ph type="title"/>
          </p:nvPr>
        </p:nvSpPr>
        <p:spPr>
          <a:xfrm>
            <a:off x="609600" y="228600"/>
            <a:ext cx="10972800" cy="12192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CE52D9-457D-4F49-A133-362D7C5A8DCC}"/>
              </a:ext>
            </a:extLst>
          </p:cNvPr>
          <p:cNvSpPr>
            <a:spLocks noGrp="1"/>
          </p:cNvSpPr>
          <p:nvPr>
            <p:ph idx="1"/>
          </p:nvPr>
        </p:nvSpPr>
        <p:spPr>
          <a:xfrm>
            <a:off x="609600" y="1638300"/>
            <a:ext cx="109728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243449-DF0C-814B-9FEB-F8DFBD7286B9}"/>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5" name="Footer Placeholder 4">
            <a:extLst>
              <a:ext uri="{FF2B5EF4-FFF2-40B4-BE49-F238E27FC236}">
                <a16:creationId xmlns:a16="http://schemas.microsoft.com/office/drawing/2014/main" id="{E13566C1-B129-4046-B373-EA69C2320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13429-1A65-8344-ADF9-295A32545DE1}"/>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1384403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C4AE-B5CA-6748-8579-D7CC4E84553E}"/>
              </a:ext>
            </a:extLst>
          </p:cNvPr>
          <p:cNvSpPr>
            <a:spLocks noGrp="1"/>
          </p:cNvSpPr>
          <p:nvPr>
            <p:ph type="title"/>
          </p:nvPr>
        </p:nvSpPr>
        <p:spPr>
          <a:xfrm>
            <a:off x="609600" y="228600"/>
            <a:ext cx="10972800" cy="12192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CE52D9-457D-4F49-A133-362D7C5A8DCC}"/>
              </a:ext>
            </a:extLst>
          </p:cNvPr>
          <p:cNvSpPr>
            <a:spLocks noGrp="1"/>
          </p:cNvSpPr>
          <p:nvPr>
            <p:ph idx="1"/>
          </p:nvPr>
        </p:nvSpPr>
        <p:spPr>
          <a:xfrm>
            <a:off x="609600" y="1638300"/>
            <a:ext cx="10972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43449-DF0C-814B-9FEB-F8DFBD7286B9}"/>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5" name="Footer Placeholder 4">
            <a:extLst>
              <a:ext uri="{FF2B5EF4-FFF2-40B4-BE49-F238E27FC236}">
                <a16:creationId xmlns:a16="http://schemas.microsoft.com/office/drawing/2014/main" id="{E13566C1-B129-4046-B373-EA69C2320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13429-1A65-8344-ADF9-295A32545DE1}"/>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2714776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p:nvPr>
        </p:nvSpPr>
        <p:spPr>
          <a:xfrm>
            <a:off x="1524000" y="1855604"/>
            <a:ext cx="9144000" cy="2377440"/>
          </a:xfrm>
        </p:spPr>
        <p:txBody>
          <a:bodyPr anchor="ctr"/>
          <a:lstStyle>
            <a:lvl1pPr algn="ctr">
              <a:defRPr sz="4500" b="1" i="0">
                <a:solidFill>
                  <a:schemeClr val="bg1"/>
                </a:solidFill>
                <a:latin typeface="Whitney HTF Semi"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p:nvPr>
        </p:nvSpPr>
        <p:spPr>
          <a:xfrm>
            <a:off x="1524000" y="4516279"/>
            <a:ext cx="9144000" cy="914400"/>
          </a:xfrm>
        </p:spPr>
        <p:txBody>
          <a:bodyPr anchor="ct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40480"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918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AF01-9D7B-E447-A54C-3C72A9E1EB7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070FFBF-4916-3E46-8F7F-406AB55FA5D4}"/>
              </a:ext>
            </a:extLst>
          </p:cNvPr>
          <p:cNvSpPr>
            <a:spLocks noGrp="1"/>
          </p:cNvSpPr>
          <p:nvPr>
            <p:ph sz="half" idx="1"/>
          </p:nvPr>
        </p:nvSpPr>
        <p:spPr>
          <a:xfrm>
            <a:off x="609601" y="1638300"/>
            <a:ext cx="53035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16688C-D85B-104A-9060-C64744C2DBC0}"/>
              </a:ext>
            </a:extLst>
          </p:cNvPr>
          <p:cNvSpPr>
            <a:spLocks noGrp="1"/>
          </p:cNvSpPr>
          <p:nvPr>
            <p:ph sz="half" idx="2"/>
          </p:nvPr>
        </p:nvSpPr>
        <p:spPr>
          <a:xfrm>
            <a:off x="6278880" y="1638300"/>
            <a:ext cx="53035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065AE-A919-D04D-B64C-C428CE1EECDC}"/>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192335C4-A0A2-B64F-96FD-587FF4252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AFC8F-9A24-8C40-872E-78528AA4ED30}"/>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4153769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DFD2-0027-5E47-A252-C184B0271772}"/>
              </a:ext>
            </a:extLst>
          </p:cNvPr>
          <p:cNvSpPr>
            <a:spLocks noGrp="1"/>
          </p:cNvSpPr>
          <p:nvPr>
            <p:ph type="title"/>
          </p:nvPr>
        </p:nvSpPr>
        <p:spPr>
          <a:xfrm>
            <a:off x="609600" y="228604"/>
            <a:ext cx="10972800" cy="121920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FAFF53-BA34-824B-B9F1-98365A9BC86F}"/>
              </a:ext>
            </a:extLst>
          </p:cNvPr>
          <p:cNvSpPr>
            <a:spLocks noGrp="1"/>
          </p:cNvSpPr>
          <p:nvPr>
            <p:ph type="body" idx="1"/>
          </p:nvPr>
        </p:nvSpPr>
        <p:spPr>
          <a:xfrm>
            <a:off x="609599" y="1638300"/>
            <a:ext cx="5303520" cy="823912"/>
          </a:xfrm>
        </p:spPr>
        <p:txBody>
          <a:bodyPr anchor="ctr">
            <a:normAutofit/>
          </a:bodyPr>
          <a:lstStyle>
            <a:lvl1pPr marL="0" indent="0">
              <a:buNone/>
              <a:defRPr sz="2100" b="1" i="0">
                <a:latin typeface="Whitney HTF Semi"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CD1C8-F67A-2B48-93AC-554A85EEA7A2}"/>
              </a:ext>
            </a:extLst>
          </p:cNvPr>
          <p:cNvSpPr>
            <a:spLocks noGrp="1"/>
          </p:cNvSpPr>
          <p:nvPr>
            <p:ph sz="half" idx="2"/>
          </p:nvPr>
        </p:nvSpPr>
        <p:spPr>
          <a:xfrm>
            <a:off x="609599" y="2462212"/>
            <a:ext cx="5303520" cy="3519488"/>
          </a:xfrm>
        </p:spPr>
        <p:txBody>
          <a:bodyPr/>
          <a:lstStyle>
            <a:lvl1pPr>
              <a:defRPr sz="19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95AEBD1-0F2D-4B47-8816-905D981A9B80}"/>
              </a:ext>
            </a:extLst>
          </p:cNvPr>
          <p:cNvSpPr>
            <a:spLocks noGrp="1"/>
          </p:cNvSpPr>
          <p:nvPr>
            <p:ph type="body" sz="quarter" idx="3"/>
          </p:nvPr>
        </p:nvSpPr>
        <p:spPr>
          <a:xfrm>
            <a:off x="6278880" y="1638300"/>
            <a:ext cx="5303520" cy="823912"/>
          </a:xfrm>
        </p:spPr>
        <p:txBody>
          <a:bodyPr anchor="ctr">
            <a:normAutofit/>
          </a:bodyPr>
          <a:lstStyle>
            <a:lvl1pPr marL="0" indent="0">
              <a:buNone/>
              <a:defRPr sz="2100" b="1" i="0">
                <a:latin typeface="Whitney HTF Semi"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CAC29-05CC-D146-B001-FAC6E298D419}"/>
              </a:ext>
            </a:extLst>
          </p:cNvPr>
          <p:cNvSpPr>
            <a:spLocks noGrp="1"/>
          </p:cNvSpPr>
          <p:nvPr>
            <p:ph sz="quarter" idx="4"/>
          </p:nvPr>
        </p:nvSpPr>
        <p:spPr>
          <a:xfrm>
            <a:off x="6278880" y="2462212"/>
            <a:ext cx="5303520" cy="3519488"/>
          </a:xfrm>
        </p:spPr>
        <p:txBody>
          <a:bodyPr/>
          <a:lstStyle>
            <a:lvl1pPr>
              <a:defRPr sz="195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93FDF76-1CBA-2843-ADDD-00DB819E94E1}"/>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8" name="Footer Placeholder 7">
            <a:extLst>
              <a:ext uri="{FF2B5EF4-FFF2-40B4-BE49-F238E27FC236}">
                <a16:creationId xmlns:a16="http://schemas.microsoft.com/office/drawing/2014/main" id="{21F9A6E7-4EEF-5747-8C5D-78F63C4F7D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9E587-D13A-D544-A8C1-4B2E431BBB07}"/>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3016925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C22A-278B-494C-A5FB-D776783A4431}"/>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4E7908C-68B8-6E45-B8AD-03B9A176ADEB}"/>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4" name="Footer Placeholder 3">
            <a:extLst>
              <a:ext uri="{FF2B5EF4-FFF2-40B4-BE49-F238E27FC236}">
                <a16:creationId xmlns:a16="http://schemas.microsoft.com/office/drawing/2014/main" id="{4F49B225-B672-8241-A2A1-930A90A78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2DEB36-F46E-2F48-9314-CCE043CCB5B1}"/>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11631877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CB611-DAD3-1949-B807-23258A91449F}"/>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3" name="Footer Placeholder 2">
            <a:extLst>
              <a:ext uri="{FF2B5EF4-FFF2-40B4-BE49-F238E27FC236}">
                <a16:creationId xmlns:a16="http://schemas.microsoft.com/office/drawing/2014/main" id="{FE01AE1E-DC2C-BD48-BBC2-DEC6301BE9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A678F8-E4F4-3744-B0C7-3D98A4D6C233}"/>
              </a:ext>
            </a:extLst>
          </p:cNvPr>
          <p:cNvSpPr>
            <a:spLocks noGrp="1"/>
          </p:cNvSpPr>
          <p:nvPr>
            <p:ph type="sldNum" sz="quarter" idx="12"/>
          </p:nvPr>
        </p:nvSpPr>
        <p:spPr/>
        <p:txBody>
          <a:bodyPr/>
          <a:lstStyle/>
          <a:p>
            <a:fld id="{B433F918-446D-124E-9FC3-F53EBA75D789}" type="slidenum">
              <a:rPr lang="en-US" smtClean="0"/>
              <a:t>‹#›</a:t>
            </a:fld>
            <a:endParaRPr lang="en-US"/>
          </a:p>
        </p:txBody>
      </p:sp>
      <p:cxnSp>
        <p:nvCxnSpPr>
          <p:cNvPr id="8" name="Straight Connector 7">
            <a:extLst>
              <a:ext uri="{FF2B5EF4-FFF2-40B4-BE49-F238E27FC236}">
                <a16:creationId xmlns:a16="http://schemas.microsoft.com/office/drawing/2014/main" id="{49B94308-2FB4-B148-9016-6489289495A7}"/>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9D0AF79-55D8-434E-B02A-3969A2DF78E5}"/>
              </a:ext>
            </a:extLst>
          </p:cNvPr>
          <p:cNvPicPr>
            <a:picLocks noChangeAspect="1"/>
          </p:cNvPicPr>
          <p:nvPr userDrawn="1"/>
        </p:nvPicPr>
        <p:blipFill>
          <a:blip r:embed="rId2"/>
          <a:stretch>
            <a:fillRect/>
          </a:stretch>
        </p:blipFill>
        <p:spPr>
          <a:xfrm>
            <a:off x="511257" y="6327420"/>
            <a:ext cx="2472691" cy="377190"/>
          </a:xfrm>
          <a:prstGeom prst="rect">
            <a:avLst/>
          </a:prstGeom>
        </p:spPr>
      </p:pic>
    </p:spTree>
    <p:extLst>
      <p:ext uri="{BB962C8B-B14F-4D97-AF65-F5344CB8AC3E}">
        <p14:creationId xmlns:p14="http://schemas.microsoft.com/office/powerpoint/2010/main" val="1316074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4965-115D-5349-AC9E-5FA73D49B161}"/>
              </a:ext>
            </a:extLst>
          </p:cNvPr>
          <p:cNvSpPr>
            <a:spLocks noGrp="1"/>
          </p:cNvSpPr>
          <p:nvPr>
            <p:ph type="title"/>
          </p:nvPr>
        </p:nvSpPr>
        <p:spPr>
          <a:xfrm>
            <a:off x="609600" y="228600"/>
            <a:ext cx="3962400" cy="1219200"/>
          </a:xfrm>
        </p:spPr>
        <p:txBody>
          <a:bodyPr anchor="ctr"/>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4C872-D86E-0343-9C92-8F704D0ABF06}"/>
              </a:ext>
            </a:extLst>
          </p:cNvPr>
          <p:cNvSpPr>
            <a:spLocks noGrp="1"/>
          </p:cNvSpPr>
          <p:nvPr>
            <p:ph idx="1"/>
          </p:nvPr>
        </p:nvSpPr>
        <p:spPr>
          <a:xfrm>
            <a:off x="5183190" y="1638300"/>
            <a:ext cx="6399212" cy="43434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DA459-1B22-5147-B84B-5AA247AC25BA}"/>
              </a:ext>
            </a:extLst>
          </p:cNvPr>
          <p:cNvSpPr>
            <a:spLocks noGrp="1"/>
          </p:cNvSpPr>
          <p:nvPr>
            <p:ph type="body" sz="half" idx="2"/>
          </p:nvPr>
        </p:nvSpPr>
        <p:spPr>
          <a:xfrm>
            <a:off x="609600" y="1638300"/>
            <a:ext cx="3962400" cy="43434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28E5B6A-36C3-8443-AE9A-2F7F638385FE}"/>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8DD91F7-C587-DD41-9E8F-09AB92FBD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556C3-1772-4547-BB00-58C4A706550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3387650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9212D-F0CE-574E-89EB-11A318EBD46E}"/>
              </a:ext>
            </a:extLst>
          </p:cNvPr>
          <p:cNvSpPr>
            <a:spLocks noGrp="1"/>
          </p:cNvSpPr>
          <p:nvPr>
            <p:ph type="title"/>
          </p:nvPr>
        </p:nvSpPr>
        <p:spPr>
          <a:xfrm>
            <a:off x="609602" y="228600"/>
            <a:ext cx="3962401" cy="1219200"/>
          </a:xfrm>
        </p:spPr>
        <p:txBody>
          <a:bodyPr anchor="ctr"/>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5B3BE9C-ECD1-8F48-B5AE-24DFC0195C6C}"/>
              </a:ext>
            </a:extLst>
          </p:cNvPr>
          <p:cNvSpPr>
            <a:spLocks noGrp="1"/>
          </p:cNvSpPr>
          <p:nvPr>
            <p:ph type="pic" idx="1"/>
          </p:nvPr>
        </p:nvSpPr>
        <p:spPr>
          <a:xfrm>
            <a:off x="4844861" y="228600"/>
            <a:ext cx="6729539" cy="5753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146CACE8-31F8-1545-9927-D56FA2D6B45C}"/>
              </a:ext>
            </a:extLst>
          </p:cNvPr>
          <p:cNvSpPr>
            <a:spLocks noGrp="1"/>
          </p:cNvSpPr>
          <p:nvPr>
            <p:ph type="body" sz="half" idx="2"/>
          </p:nvPr>
        </p:nvSpPr>
        <p:spPr>
          <a:xfrm>
            <a:off x="609601" y="1638300"/>
            <a:ext cx="3962400" cy="43434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77F265F-B0D7-B740-B1D0-D87B5EA33152}"/>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BE703EE-3909-FC47-AB04-61D8BAE114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2AA11D-2340-7F48-B616-99250E518C9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1407096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Ending">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hasCustomPrompt="1"/>
          </p:nvPr>
        </p:nvSpPr>
        <p:spPr>
          <a:xfrm>
            <a:off x="1524000" y="1855604"/>
            <a:ext cx="9144000" cy="2377440"/>
          </a:xfrm>
        </p:spPr>
        <p:txBody>
          <a:bodyPr anchor="ctr"/>
          <a:lstStyle>
            <a:lvl1pPr algn="ctr">
              <a:defRPr sz="4500" b="1" i="0">
                <a:solidFill>
                  <a:schemeClr val="bg1"/>
                </a:solidFill>
                <a:latin typeface="Whitney HTF Semi" pitchFamily="50" charset="0"/>
              </a:defRPr>
            </a:lvl1pPr>
          </a:lstStyle>
          <a:p>
            <a:r>
              <a:rPr lang="en-US" dirty="0"/>
              <a:t>Thank You</a:t>
            </a:r>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hasCustomPrompt="1"/>
          </p:nvPr>
        </p:nvSpPr>
        <p:spPr>
          <a:xfrm>
            <a:off x="1524000" y="4516279"/>
            <a:ext cx="9144000" cy="914400"/>
          </a:xfrm>
        </p:spPr>
        <p:txBody>
          <a:bodyPr anchor="ct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Learn More</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40480"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169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Section Header new">
    <p:bg>
      <p:bgPr>
        <a:gradFill>
          <a:gsLst>
            <a:gs pos="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53E7F57-9E10-E846-9AF3-15210A6E5299}"/>
              </a:ext>
            </a:extLst>
          </p:cNvPr>
          <p:cNvSpPr>
            <a:spLocks noGrp="1"/>
          </p:cNvSpPr>
          <p:nvPr>
            <p:ph type="subTitle" idx="1"/>
          </p:nvPr>
        </p:nvSpPr>
        <p:spPr>
          <a:xfrm>
            <a:off x="1524000" y="954157"/>
            <a:ext cx="9144000" cy="4416339"/>
          </a:xfrm>
        </p:spPr>
        <p:txBody>
          <a:bodyPr anchor="ctr">
            <a:normAutofit/>
          </a:bodyPr>
          <a:lstStyle>
            <a:lvl1pPr marL="0" indent="0" algn="ctr">
              <a:buNone/>
              <a:defRPr sz="4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0283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60000">
              <a:srgbClr val="E96847"/>
            </a:gs>
            <a:gs pos="100000">
              <a:srgbClr val="B95137"/>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43B71-9560-EA46-A5C9-D8FAA23B0570}"/>
              </a:ext>
            </a:extLst>
          </p:cNvPr>
          <p:cNvSpPr>
            <a:spLocks noGrp="1"/>
          </p:cNvSpPr>
          <p:nvPr>
            <p:ph type="title"/>
          </p:nvPr>
        </p:nvSpPr>
        <p:spPr>
          <a:xfrm>
            <a:off x="1524000" y="1855604"/>
            <a:ext cx="9144000" cy="2377440"/>
          </a:xfrm>
        </p:spPr>
        <p:txBody>
          <a:bodyPr anchor="ctr"/>
          <a:lstStyle>
            <a:lvl1pPr algn="ctr">
              <a:defRPr sz="6000" b="1" i="0">
                <a:solidFill>
                  <a:schemeClr val="bg1"/>
                </a:solidFill>
                <a:latin typeface="Whitney HTF SemiBold" pitchFamily="2" charset="77"/>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316B5D7-AA22-7F48-9127-A714E6699BAC}"/>
              </a:ext>
            </a:extLst>
          </p:cNvPr>
          <p:cNvSpPr>
            <a:spLocks noGrp="1"/>
          </p:cNvSpPr>
          <p:nvPr>
            <p:ph type="body" idx="1"/>
          </p:nvPr>
        </p:nvSpPr>
        <p:spPr>
          <a:xfrm>
            <a:off x="1524000" y="4516279"/>
            <a:ext cx="9144000" cy="914400"/>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10" name="Picture 9">
            <a:extLst>
              <a:ext uri="{FF2B5EF4-FFF2-40B4-BE49-F238E27FC236}">
                <a16:creationId xmlns:a16="http://schemas.microsoft.com/office/drawing/2014/main" id="{5B3CD974-BC33-FE47-BC25-93F792DD2BF9}"/>
              </a:ext>
            </a:extLst>
          </p:cNvPr>
          <p:cNvPicPr>
            <a:picLocks noChangeAspect="1"/>
          </p:cNvPicPr>
          <p:nvPr userDrawn="1"/>
        </p:nvPicPr>
        <p:blipFill rotWithShape="1">
          <a:blip r:embed="rId2"/>
          <a:srcRect r="83682"/>
          <a:stretch/>
        </p:blipFill>
        <p:spPr>
          <a:xfrm>
            <a:off x="5724438" y="465749"/>
            <a:ext cx="720344" cy="911694"/>
          </a:xfrm>
          <a:prstGeom prst="rect">
            <a:avLst/>
          </a:prstGeom>
        </p:spPr>
      </p:pic>
      <p:cxnSp>
        <p:nvCxnSpPr>
          <p:cNvPr id="11" name="Straight Connector 10">
            <a:extLst>
              <a:ext uri="{FF2B5EF4-FFF2-40B4-BE49-F238E27FC236}">
                <a16:creationId xmlns:a16="http://schemas.microsoft.com/office/drawing/2014/main" id="{18BD4D3E-5D27-4B4E-B7C7-02123180D9CF}"/>
              </a:ext>
            </a:extLst>
          </p:cNvPr>
          <p:cNvCxnSpPr>
            <a:cxnSpLocks/>
          </p:cNvCxnSpPr>
          <p:nvPr userDrawn="1"/>
        </p:nvCxnSpPr>
        <p:spPr>
          <a:xfrm>
            <a:off x="664464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414835-C1E1-F144-BEAC-3860AFAAA9E4}"/>
              </a:ext>
            </a:extLst>
          </p:cNvPr>
          <p:cNvCxnSpPr>
            <a:cxnSpLocks/>
          </p:cNvCxnSpPr>
          <p:nvPr userDrawn="1"/>
        </p:nvCxnSpPr>
        <p:spPr>
          <a:xfrm>
            <a:off x="1524000" y="949674"/>
            <a:ext cx="40233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00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189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018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861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849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70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731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431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445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081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65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7AF01-9D7B-E447-A54C-3C72A9E1EB7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070FFBF-4916-3E46-8F7F-406AB55FA5D4}"/>
              </a:ext>
            </a:extLst>
          </p:cNvPr>
          <p:cNvSpPr>
            <a:spLocks noGrp="1"/>
          </p:cNvSpPr>
          <p:nvPr>
            <p:ph sz="half" idx="1"/>
          </p:nvPr>
        </p:nvSpPr>
        <p:spPr>
          <a:xfrm>
            <a:off x="609601" y="1638300"/>
            <a:ext cx="530352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416688C-D85B-104A-9060-C64744C2DBC0}"/>
              </a:ext>
            </a:extLst>
          </p:cNvPr>
          <p:cNvSpPr>
            <a:spLocks noGrp="1"/>
          </p:cNvSpPr>
          <p:nvPr>
            <p:ph sz="half" idx="2"/>
          </p:nvPr>
        </p:nvSpPr>
        <p:spPr>
          <a:xfrm>
            <a:off x="6278880" y="1638300"/>
            <a:ext cx="53035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E065AE-A919-D04D-B64C-C428CE1EECDC}"/>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192335C4-A0A2-B64F-96FD-587FF4252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FAFC8F-9A24-8C40-872E-78528AA4ED30}"/>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1513318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011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ADFD2-0027-5E47-A252-C184B0271772}"/>
              </a:ext>
            </a:extLst>
          </p:cNvPr>
          <p:cNvSpPr>
            <a:spLocks noGrp="1"/>
          </p:cNvSpPr>
          <p:nvPr>
            <p:ph type="title"/>
          </p:nvPr>
        </p:nvSpPr>
        <p:spPr>
          <a:xfrm>
            <a:off x="609600" y="228600"/>
            <a:ext cx="10972800" cy="121920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1FAFF53-BA34-824B-B9F1-98365A9BC86F}"/>
              </a:ext>
            </a:extLst>
          </p:cNvPr>
          <p:cNvSpPr>
            <a:spLocks noGrp="1"/>
          </p:cNvSpPr>
          <p:nvPr>
            <p:ph type="body" idx="1"/>
          </p:nvPr>
        </p:nvSpPr>
        <p:spPr>
          <a:xfrm>
            <a:off x="609599" y="1638300"/>
            <a:ext cx="5303520" cy="823912"/>
          </a:xfrm>
        </p:spPr>
        <p:txBody>
          <a:bodyPr anchor="ctr">
            <a:normAutofit/>
          </a:bodyPr>
          <a:lstStyle>
            <a:lvl1pPr marL="0" indent="0">
              <a:buNone/>
              <a:defRPr sz="2800" b="1" i="0">
                <a:latin typeface="Whitney HTF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8CD1C8-F67A-2B48-93AC-554A85EEA7A2}"/>
              </a:ext>
            </a:extLst>
          </p:cNvPr>
          <p:cNvSpPr>
            <a:spLocks noGrp="1"/>
          </p:cNvSpPr>
          <p:nvPr>
            <p:ph sz="half" idx="2"/>
          </p:nvPr>
        </p:nvSpPr>
        <p:spPr>
          <a:xfrm>
            <a:off x="609599" y="2462212"/>
            <a:ext cx="5303520" cy="3519488"/>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95AEBD1-0F2D-4B47-8816-905D981A9B80}"/>
              </a:ext>
            </a:extLst>
          </p:cNvPr>
          <p:cNvSpPr>
            <a:spLocks noGrp="1"/>
          </p:cNvSpPr>
          <p:nvPr>
            <p:ph type="body" sz="quarter" idx="3"/>
          </p:nvPr>
        </p:nvSpPr>
        <p:spPr>
          <a:xfrm>
            <a:off x="6278880" y="1638300"/>
            <a:ext cx="5303520" cy="823912"/>
          </a:xfrm>
        </p:spPr>
        <p:txBody>
          <a:bodyPr anchor="ctr">
            <a:normAutofit/>
          </a:bodyPr>
          <a:lstStyle>
            <a:lvl1pPr marL="0" indent="0">
              <a:buNone/>
              <a:defRPr sz="2800" b="1" i="0">
                <a:latin typeface="Whitney HTF SemiBold"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CAC29-05CC-D146-B001-FAC6E298D419}"/>
              </a:ext>
            </a:extLst>
          </p:cNvPr>
          <p:cNvSpPr>
            <a:spLocks noGrp="1"/>
          </p:cNvSpPr>
          <p:nvPr>
            <p:ph sz="quarter" idx="4"/>
          </p:nvPr>
        </p:nvSpPr>
        <p:spPr>
          <a:xfrm>
            <a:off x="6278880" y="2462212"/>
            <a:ext cx="5303520" cy="3519488"/>
          </a:xfrm>
        </p:spPr>
        <p:txBody>
          <a:bodyPr/>
          <a:lstStyle>
            <a:lvl1pPr>
              <a:defRPr sz="2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93FDF76-1CBA-2843-ADDD-00DB819E94E1}"/>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8" name="Footer Placeholder 7">
            <a:extLst>
              <a:ext uri="{FF2B5EF4-FFF2-40B4-BE49-F238E27FC236}">
                <a16:creationId xmlns:a16="http://schemas.microsoft.com/office/drawing/2014/main" id="{21F9A6E7-4EEF-5747-8C5D-78F63C4F7D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9E587-D13A-D544-A8C1-4B2E431BBB07}"/>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373040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C22A-278B-494C-A5FB-D776783A4431}"/>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4E7908C-68B8-6E45-B8AD-03B9A176ADEB}"/>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4" name="Footer Placeholder 3">
            <a:extLst>
              <a:ext uri="{FF2B5EF4-FFF2-40B4-BE49-F238E27FC236}">
                <a16:creationId xmlns:a16="http://schemas.microsoft.com/office/drawing/2014/main" id="{4F49B225-B672-8241-A2A1-930A90A787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2DEB36-F46E-2F48-9314-CCE043CCB5B1}"/>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392391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CB611-DAD3-1949-B807-23258A91449F}"/>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3" name="Footer Placeholder 2">
            <a:extLst>
              <a:ext uri="{FF2B5EF4-FFF2-40B4-BE49-F238E27FC236}">
                <a16:creationId xmlns:a16="http://schemas.microsoft.com/office/drawing/2014/main" id="{FE01AE1E-DC2C-BD48-BBC2-DEC6301BE9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A678F8-E4F4-3744-B0C7-3D98A4D6C233}"/>
              </a:ext>
            </a:extLst>
          </p:cNvPr>
          <p:cNvSpPr>
            <a:spLocks noGrp="1"/>
          </p:cNvSpPr>
          <p:nvPr>
            <p:ph type="sldNum" sz="quarter" idx="12"/>
          </p:nvPr>
        </p:nvSpPr>
        <p:spPr/>
        <p:txBody>
          <a:bodyPr/>
          <a:lstStyle/>
          <a:p>
            <a:fld id="{B433F918-446D-124E-9FC3-F53EBA75D789}" type="slidenum">
              <a:rPr lang="en-US" smtClean="0"/>
              <a:t>‹#›</a:t>
            </a:fld>
            <a:endParaRPr lang="en-US"/>
          </a:p>
        </p:txBody>
      </p:sp>
      <p:cxnSp>
        <p:nvCxnSpPr>
          <p:cNvPr id="8" name="Straight Connector 7">
            <a:extLst>
              <a:ext uri="{FF2B5EF4-FFF2-40B4-BE49-F238E27FC236}">
                <a16:creationId xmlns:a16="http://schemas.microsoft.com/office/drawing/2014/main" id="{49B94308-2FB4-B148-9016-6489289495A7}"/>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9D0AF79-55D8-434E-B02A-3969A2DF78E5}"/>
              </a:ext>
            </a:extLst>
          </p:cNvPr>
          <p:cNvPicPr>
            <a:picLocks noChangeAspect="1"/>
          </p:cNvPicPr>
          <p:nvPr userDrawn="1"/>
        </p:nvPicPr>
        <p:blipFill>
          <a:blip r:embed="rId2"/>
          <a:stretch>
            <a:fillRect/>
          </a:stretch>
        </p:blipFill>
        <p:spPr>
          <a:xfrm>
            <a:off x="511258" y="6327420"/>
            <a:ext cx="2472690" cy="377190"/>
          </a:xfrm>
          <a:prstGeom prst="rect">
            <a:avLst/>
          </a:prstGeom>
        </p:spPr>
      </p:pic>
    </p:spTree>
    <p:extLst>
      <p:ext uri="{BB962C8B-B14F-4D97-AF65-F5344CB8AC3E}">
        <p14:creationId xmlns:p14="http://schemas.microsoft.com/office/powerpoint/2010/main" val="3982957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4965-115D-5349-AC9E-5FA73D49B161}"/>
              </a:ext>
            </a:extLst>
          </p:cNvPr>
          <p:cNvSpPr>
            <a:spLocks noGrp="1"/>
          </p:cNvSpPr>
          <p:nvPr>
            <p:ph type="title"/>
          </p:nvPr>
        </p:nvSpPr>
        <p:spPr>
          <a:xfrm>
            <a:off x="609600" y="228600"/>
            <a:ext cx="3962400" cy="1219200"/>
          </a:xfrm>
        </p:spPr>
        <p:txBody>
          <a:bodyPr anchor="ct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4C872-D86E-0343-9C92-8F704D0ABF06}"/>
              </a:ext>
            </a:extLst>
          </p:cNvPr>
          <p:cNvSpPr>
            <a:spLocks noGrp="1"/>
          </p:cNvSpPr>
          <p:nvPr>
            <p:ph idx="1"/>
          </p:nvPr>
        </p:nvSpPr>
        <p:spPr>
          <a:xfrm>
            <a:off x="5183188" y="1638300"/>
            <a:ext cx="6399212" cy="4343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DDA459-1B22-5147-B84B-5AA247AC25BA}"/>
              </a:ext>
            </a:extLst>
          </p:cNvPr>
          <p:cNvSpPr>
            <a:spLocks noGrp="1"/>
          </p:cNvSpPr>
          <p:nvPr>
            <p:ph type="body" sz="half" idx="2"/>
          </p:nvPr>
        </p:nvSpPr>
        <p:spPr>
          <a:xfrm>
            <a:off x="609600" y="1638300"/>
            <a:ext cx="3962400"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E5B6A-36C3-8443-AE9A-2F7F638385FE}"/>
              </a:ext>
            </a:extLst>
          </p:cNvPr>
          <p:cNvSpPr>
            <a:spLocks noGrp="1"/>
          </p:cNvSpPr>
          <p:nvPr>
            <p:ph type="dt" sz="half" idx="10"/>
          </p:nvPr>
        </p:nvSpPr>
        <p:spPr/>
        <p:txBody>
          <a:bodyPr/>
          <a:lstStyle/>
          <a:p>
            <a:fld id="{101684E2-3671-764D-99FF-42E7533B7FC1}" type="datetimeFigureOut">
              <a:rPr lang="en-US" smtClean="0"/>
              <a:t>11/17/25</a:t>
            </a:fld>
            <a:endParaRPr lang="en-US"/>
          </a:p>
        </p:txBody>
      </p:sp>
      <p:sp>
        <p:nvSpPr>
          <p:cNvPr id="6" name="Footer Placeholder 5">
            <a:extLst>
              <a:ext uri="{FF2B5EF4-FFF2-40B4-BE49-F238E27FC236}">
                <a16:creationId xmlns:a16="http://schemas.microsoft.com/office/drawing/2014/main" id="{48DD91F7-C587-DD41-9E8F-09AB92FBDD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556C3-1772-4547-BB00-58C4A706550A}"/>
              </a:ext>
            </a:extLst>
          </p:cNvPr>
          <p:cNvSpPr>
            <a:spLocks noGrp="1"/>
          </p:cNvSpPr>
          <p:nvPr>
            <p:ph type="sldNum" sz="quarter" idx="12"/>
          </p:nvPr>
        </p:nvSpPr>
        <p:spPr/>
        <p:txBody>
          <a:bodyPr/>
          <a:lstStyle/>
          <a:p>
            <a:fld id="{B433F918-446D-124E-9FC3-F53EBA75D789}" type="slidenum">
              <a:rPr lang="en-US" smtClean="0"/>
              <a:t>‹#›</a:t>
            </a:fld>
            <a:endParaRPr lang="en-US"/>
          </a:p>
        </p:txBody>
      </p:sp>
    </p:spTree>
    <p:extLst>
      <p:ext uri="{BB962C8B-B14F-4D97-AF65-F5344CB8AC3E}">
        <p14:creationId xmlns:p14="http://schemas.microsoft.com/office/powerpoint/2010/main" val="429470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ED15C-F947-534A-8B11-D741E227D6D3}"/>
              </a:ext>
            </a:extLst>
          </p:cNvPr>
          <p:cNvSpPr/>
          <p:nvPr userDrawn="1"/>
        </p:nvSpPr>
        <p:spPr>
          <a:xfrm>
            <a:off x="0" y="0"/>
            <a:ext cx="12192000" cy="1447800"/>
          </a:xfrm>
          <a:prstGeom prst="rect">
            <a:avLst/>
          </a:prstGeom>
          <a:solidFill>
            <a:srgbClr val="E96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rgbClr val="E96847"/>
              </a:solidFill>
            </a:endParaRPr>
          </a:p>
        </p:txBody>
      </p:sp>
      <p:sp>
        <p:nvSpPr>
          <p:cNvPr id="2" name="Title Placeholder 1">
            <a:extLst>
              <a:ext uri="{FF2B5EF4-FFF2-40B4-BE49-F238E27FC236}">
                <a16:creationId xmlns:a16="http://schemas.microsoft.com/office/drawing/2014/main" id="{A62A9F40-DB14-FE40-9A0A-E13978A1D360}"/>
              </a:ext>
            </a:extLst>
          </p:cNvPr>
          <p:cNvSpPr>
            <a:spLocks noGrp="1"/>
          </p:cNvSpPr>
          <p:nvPr>
            <p:ph type="title"/>
          </p:nvPr>
        </p:nvSpPr>
        <p:spPr>
          <a:xfrm>
            <a:off x="609600" y="228600"/>
            <a:ext cx="10972800" cy="1219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81B45B-12E8-B442-8364-7D900E1877F8}"/>
              </a:ext>
            </a:extLst>
          </p:cNvPr>
          <p:cNvSpPr>
            <a:spLocks noGrp="1"/>
          </p:cNvSpPr>
          <p:nvPr>
            <p:ph type="body" idx="1"/>
          </p:nvPr>
        </p:nvSpPr>
        <p:spPr>
          <a:xfrm>
            <a:off x="609600" y="1638300"/>
            <a:ext cx="10972800" cy="4331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471E39-05C5-8946-A292-C19733B4493F}"/>
              </a:ext>
            </a:extLst>
          </p:cNvPr>
          <p:cNvSpPr>
            <a:spLocks noGrp="1"/>
          </p:cNvSpPr>
          <p:nvPr>
            <p:ph type="dt" sz="half" idx="2"/>
          </p:nvPr>
        </p:nvSpPr>
        <p:spPr>
          <a:xfrm>
            <a:off x="3637748" y="6421839"/>
            <a:ext cx="2168692" cy="228600"/>
          </a:xfrm>
          <a:prstGeom prst="rect">
            <a:avLst/>
          </a:prstGeom>
        </p:spPr>
        <p:txBody>
          <a:bodyPr vert="horz" lIns="91440" tIns="45720" rIns="91440" bIns="45720" rtlCol="0" anchor="ctr"/>
          <a:lstStyle>
            <a:lvl1pPr algn="l">
              <a:defRPr sz="1200" b="0" i="0">
                <a:solidFill>
                  <a:schemeClr val="tx1"/>
                </a:solidFill>
                <a:latin typeface="Whitney HTF Book" pitchFamily="2" charset="77"/>
              </a:defRPr>
            </a:lvl1pPr>
          </a:lstStyle>
          <a:p>
            <a:fld id="{CB9BCEB2-00F9-284B-8EB5-C8C040E16134}" type="datetime4">
              <a:rPr lang="en-US" smtClean="0"/>
              <a:pPr/>
              <a:t>November 17, 2025</a:t>
            </a:fld>
            <a:endParaRPr lang="en-US" dirty="0"/>
          </a:p>
        </p:txBody>
      </p:sp>
      <p:sp>
        <p:nvSpPr>
          <p:cNvPr id="5" name="Footer Placeholder 4">
            <a:extLst>
              <a:ext uri="{FF2B5EF4-FFF2-40B4-BE49-F238E27FC236}">
                <a16:creationId xmlns:a16="http://schemas.microsoft.com/office/drawing/2014/main" id="{EF90CBC1-86ED-1E44-87FA-D90B485B04C1}"/>
              </a:ext>
            </a:extLst>
          </p:cNvPr>
          <p:cNvSpPr>
            <a:spLocks noGrp="1"/>
          </p:cNvSpPr>
          <p:nvPr>
            <p:ph type="ftr" sz="quarter" idx="3"/>
          </p:nvPr>
        </p:nvSpPr>
        <p:spPr>
          <a:xfrm>
            <a:off x="5933162" y="6421839"/>
            <a:ext cx="4686721" cy="228600"/>
          </a:xfrm>
          <a:prstGeom prst="rect">
            <a:avLst/>
          </a:prstGeom>
        </p:spPr>
        <p:txBody>
          <a:bodyPr vert="horz" lIns="91440" tIns="45720" rIns="91440" bIns="45720" rtlCol="0" anchor="ctr"/>
          <a:lstStyle>
            <a:lvl1pPr algn="ctr">
              <a:defRPr sz="1200" b="0" i="0">
                <a:solidFill>
                  <a:schemeClr val="tx1"/>
                </a:solidFill>
                <a:latin typeface="Whitney HTF Book" pitchFamily="2" charset="77"/>
              </a:defRPr>
            </a:lvl1pPr>
          </a:lstStyle>
          <a:p>
            <a:endParaRPr lang="en-US" dirty="0"/>
          </a:p>
        </p:txBody>
      </p:sp>
      <p:sp>
        <p:nvSpPr>
          <p:cNvPr id="6" name="Slide Number Placeholder 5">
            <a:extLst>
              <a:ext uri="{FF2B5EF4-FFF2-40B4-BE49-F238E27FC236}">
                <a16:creationId xmlns:a16="http://schemas.microsoft.com/office/drawing/2014/main" id="{23C67427-09E7-3042-884C-72C4001812C6}"/>
              </a:ext>
            </a:extLst>
          </p:cNvPr>
          <p:cNvSpPr>
            <a:spLocks noGrp="1"/>
          </p:cNvSpPr>
          <p:nvPr>
            <p:ph type="sldNum" sz="quarter" idx="4"/>
          </p:nvPr>
        </p:nvSpPr>
        <p:spPr>
          <a:xfrm>
            <a:off x="10746606" y="6421839"/>
            <a:ext cx="835794" cy="228600"/>
          </a:xfrm>
          <a:prstGeom prst="rect">
            <a:avLst/>
          </a:prstGeom>
        </p:spPr>
        <p:txBody>
          <a:bodyPr vert="horz" lIns="91440" tIns="45720" rIns="91440" bIns="45720" rtlCol="0" anchor="ctr"/>
          <a:lstStyle>
            <a:lvl1pPr algn="r">
              <a:defRPr sz="1200" b="0" i="0">
                <a:solidFill>
                  <a:schemeClr val="tx1"/>
                </a:solidFill>
                <a:latin typeface="Whitney HTF Book" pitchFamily="2" charset="77"/>
              </a:defRPr>
            </a:lvl1pPr>
          </a:lstStyle>
          <a:p>
            <a:fld id="{B433F918-446D-124E-9FC3-F53EBA75D789}" type="slidenum">
              <a:rPr lang="en-US" smtClean="0"/>
              <a:pPr/>
              <a:t>‹#›</a:t>
            </a:fld>
            <a:endParaRPr lang="en-US" dirty="0"/>
          </a:p>
        </p:txBody>
      </p:sp>
      <p:cxnSp>
        <p:nvCxnSpPr>
          <p:cNvPr id="11" name="Straight Connector 10">
            <a:extLst>
              <a:ext uri="{FF2B5EF4-FFF2-40B4-BE49-F238E27FC236}">
                <a16:creationId xmlns:a16="http://schemas.microsoft.com/office/drawing/2014/main" id="{E3960903-B5BC-3146-B8DE-2D0D3DF82FAC}"/>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1CD3D6-371F-4D43-813B-86D6CA19FF15}"/>
              </a:ext>
            </a:extLst>
          </p:cNvPr>
          <p:cNvPicPr>
            <a:picLocks noChangeAspect="1"/>
          </p:cNvPicPr>
          <p:nvPr userDrawn="1"/>
        </p:nvPicPr>
        <p:blipFill>
          <a:blip r:embed="rId15"/>
          <a:stretch>
            <a:fillRect/>
          </a:stretch>
        </p:blipFill>
        <p:spPr>
          <a:xfrm>
            <a:off x="511258" y="6327420"/>
            <a:ext cx="2472690" cy="377190"/>
          </a:xfrm>
          <a:prstGeom prst="rect">
            <a:avLst/>
          </a:prstGeom>
        </p:spPr>
      </p:pic>
    </p:spTree>
    <p:extLst>
      <p:ext uri="{BB962C8B-B14F-4D97-AF65-F5344CB8AC3E}">
        <p14:creationId xmlns:p14="http://schemas.microsoft.com/office/powerpoint/2010/main" val="2173808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9" r:id="rId12"/>
    <p:sldLayoutId id="2147483658" r:id="rId13"/>
  </p:sldLayoutIdLst>
  <p:txStyles>
    <p:titleStyle>
      <a:lvl1pPr algn="l" defTabSz="914400" rtl="0" eaLnBrk="1" latinLnBrk="0" hangingPunct="1">
        <a:lnSpc>
          <a:spcPct val="90000"/>
        </a:lnSpc>
        <a:spcBef>
          <a:spcPct val="0"/>
        </a:spcBef>
        <a:buNone/>
        <a:defRPr sz="4200" b="1" i="0" kern="1200">
          <a:solidFill>
            <a:schemeClr val="bg1"/>
          </a:solidFill>
          <a:latin typeface="Whitney HTF"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hitney HTF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hitney HTF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hitney HTF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hitney HTF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hitney HTF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960" userDrawn="1">
          <p15:clr>
            <a:srgbClr val="F26B43"/>
          </p15:clr>
        </p15:guide>
        <p15:guide id="3" pos="7296" userDrawn="1">
          <p15:clr>
            <a:srgbClr val="F26B43"/>
          </p15:clr>
        </p15:guide>
        <p15:guide id="4" orient="horz" pos="3888" userDrawn="1">
          <p15:clr>
            <a:srgbClr val="F26B43"/>
          </p15:clr>
        </p15:guide>
        <p15:guide id="7" orient="horz" pos="912" userDrawn="1">
          <p15:clr>
            <a:srgbClr val="F26B43"/>
          </p15:clr>
        </p15:guide>
        <p15:guide id="8" orient="horz" pos="1032" userDrawn="1">
          <p15:clr>
            <a:srgbClr val="F26B43"/>
          </p15:clr>
        </p15:guide>
        <p15:guide id="9" orient="horz" pos="3768" userDrawn="1">
          <p15:clr>
            <a:srgbClr val="F26B43"/>
          </p15:clr>
        </p15:guide>
        <p15:guide id="10" pos="6720" userDrawn="1">
          <p15:clr>
            <a:srgbClr val="F26B43"/>
          </p15:clr>
        </p15:guide>
        <p15:guide id="11" pos="384" userDrawn="1">
          <p15:clr>
            <a:srgbClr val="F26B43"/>
          </p15:clr>
        </p15:guide>
        <p15:guide id="12" pos="2880" userDrawn="1">
          <p15:clr>
            <a:srgbClr val="F26B43"/>
          </p15:clr>
        </p15:guide>
        <p15:guide id="13" orient="horz" pos="41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ED15C-F947-534A-8B11-D741E227D6D3}"/>
              </a:ext>
            </a:extLst>
          </p:cNvPr>
          <p:cNvSpPr/>
          <p:nvPr userDrawn="1"/>
        </p:nvSpPr>
        <p:spPr>
          <a:xfrm>
            <a:off x="0" y="0"/>
            <a:ext cx="12192000" cy="1447800"/>
          </a:xfrm>
          <a:prstGeom prst="rect">
            <a:avLst/>
          </a:prstGeom>
          <a:solidFill>
            <a:srgbClr val="E96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96847"/>
              </a:solidFill>
              <a:effectLst/>
              <a:uLnTx/>
              <a:uFillTx/>
              <a:latin typeface="Calibri" panose="020F0502020204030204"/>
              <a:ea typeface="+mn-ea"/>
              <a:cs typeface="+mn-cs"/>
            </a:endParaRPr>
          </a:p>
        </p:txBody>
      </p:sp>
      <p:sp>
        <p:nvSpPr>
          <p:cNvPr id="2" name="Title Placeholder 1">
            <a:extLst>
              <a:ext uri="{FF2B5EF4-FFF2-40B4-BE49-F238E27FC236}">
                <a16:creationId xmlns:a16="http://schemas.microsoft.com/office/drawing/2014/main" id="{A62A9F40-DB14-FE40-9A0A-E13978A1D360}"/>
              </a:ext>
            </a:extLst>
          </p:cNvPr>
          <p:cNvSpPr>
            <a:spLocks noGrp="1"/>
          </p:cNvSpPr>
          <p:nvPr>
            <p:ph type="title"/>
          </p:nvPr>
        </p:nvSpPr>
        <p:spPr>
          <a:xfrm>
            <a:off x="609600" y="228600"/>
            <a:ext cx="10972800" cy="1219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81B45B-12E8-B442-8364-7D900E1877F8}"/>
              </a:ext>
            </a:extLst>
          </p:cNvPr>
          <p:cNvSpPr>
            <a:spLocks noGrp="1"/>
          </p:cNvSpPr>
          <p:nvPr>
            <p:ph type="body" idx="1"/>
          </p:nvPr>
        </p:nvSpPr>
        <p:spPr>
          <a:xfrm>
            <a:off x="609600" y="1638300"/>
            <a:ext cx="10972800" cy="4331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471E39-05C5-8946-A292-C19733B4493F}"/>
              </a:ext>
            </a:extLst>
          </p:cNvPr>
          <p:cNvSpPr>
            <a:spLocks noGrp="1"/>
          </p:cNvSpPr>
          <p:nvPr>
            <p:ph type="dt" sz="half" idx="2"/>
          </p:nvPr>
        </p:nvSpPr>
        <p:spPr>
          <a:xfrm>
            <a:off x="3637748" y="6421839"/>
            <a:ext cx="2168692" cy="228600"/>
          </a:xfrm>
          <a:prstGeom prst="rect">
            <a:avLst/>
          </a:prstGeom>
        </p:spPr>
        <p:txBody>
          <a:bodyPr vert="horz" lIns="91440" tIns="45720" rIns="91440" bIns="45720" rtlCol="0" anchor="ctr"/>
          <a:lstStyle>
            <a:lvl1pPr algn="l">
              <a:defRPr sz="1200" b="0" i="0">
                <a:solidFill>
                  <a:schemeClr val="tx1"/>
                </a:solidFill>
                <a:latin typeface="Whitney HTF Book" pitchFamily="2"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9BCEB2-00F9-284B-8EB5-C8C040E16134}" type="datetime4">
              <a:rPr kumimoji="0" lang="en-US" sz="1200" b="0" i="0" u="none" strike="noStrike" kern="1200" cap="none" spc="0" normalizeH="0" baseline="0" noProof="0" smtClean="0">
                <a:ln>
                  <a:noFill/>
                </a:ln>
                <a:solidFill>
                  <a:prstClr val="black"/>
                </a:solidFill>
                <a:effectLst/>
                <a:uLnTx/>
                <a:uFillTx/>
                <a:latin typeface="Whitney HTF Book"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November 17, 2025</a:t>
            </a:fld>
            <a:endParaRPr kumimoji="0" lang="en-US" sz="1200" b="0" i="0" u="none" strike="noStrike" kern="1200" cap="none" spc="0" normalizeH="0" baseline="0" noProof="0" dirty="0">
              <a:ln>
                <a:noFill/>
              </a:ln>
              <a:solidFill>
                <a:prstClr val="black"/>
              </a:solidFill>
              <a:effectLst/>
              <a:uLnTx/>
              <a:uFillTx/>
              <a:latin typeface="Whitney HTF Book" pitchFamily="2" charset="77"/>
              <a:ea typeface="+mn-ea"/>
              <a:cs typeface="+mn-cs"/>
            </a:endParaRPr>
          </a:p>
        </p:txBody>
      </p:sp>
      <p:sp>
        <p:nvSpPr>
          <p:cNvPr id="5" name="Footer Placeholder 4">
            <a:extLst>
              <a:ext uri="{FF2B5EF4-FFF2-40B4-BE49-F238E27FC236}">
                <a16:creationId xmlns:a16="http://schemas.microsoft.com/office/drawing/2014/main" id="{EF90CBC1-86ED-1E44-87FA-D90B485B04C1}"/>
              </a:ext>
            </a:extLst>
          </p:cNvPr>
          <p:cNvSpPr>
            <a:spLocks noGrp="1"/>
          </p:cNvSpPr>
          <p:nvPr>
            <p:ph type="ftr" sz="quarter" idx="3"/>
          </p:nvPr>
        </p:nvSpPr>
        <p:spPr>
          <a:xfrm>
            <a:off x="5933162" y="6421839"/>
            <a:ext cx="4686721" cy="228600"/>
          </a:xfrm>
          <a:prstGeom prst="rect">
            <a:avLst/>
          </a:prstGeom>
        </p:spPr>
        <p:txBody>
          <a:bodyPr vert="horz" lIns="91440" tIns="45720" rIns="91440" bIns="45720" rtlCol="0" anchor="ctr"/>
          <a:lstStyle>
            <a:lvl1pPr algn="ctr">
              <a:defRPr sz="1200" b="0" i="0">
                <a:solidFill>
                  <a:schemeClr val="tx1"/>
                </a:solidFill>
                <a:latin typeface="Whitney HTF Book" pitchFamily="2"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Whitney HTF Book" pitchFamily="2" charset="77"/>
              <a:ea typeface="+mn-ea"/>
              <a:cs typeface="+mn-cs"/>
            </a:endParaRPr>
          </a:p>
        </p:txBody>
      </p:sp>
      <p:sp>
        <p:nvSpPr>
          <p:cNvPr id="6" name="Slide Number Placeholder 5">
            <a:extLst>
              <a:ext uri="{FF2B5EF4-FFF2-40B4-BE49-F238E27FC236}">
                <a16:creationId xmlns:a16="http://schemas.microsoft.com/office/drawing/2014/main" id="{23C67427-09E7-3042-884C-72C4001812C6}"/>
              </a:ext>
            </a:extLst>
          </p:cNvPr>
          <p:cNvSpPr>
            <a:spLocks noGrp="1"/>
          </p:cNvSpPr>
          <p:nvPr>
            <p:ph type="sldNum" sz="quarter" idx="4"/>
          </p:nvPr>
        </p:nvSpPr>
        <p:spPr>
          <a:xfrm>
            <a:off x="10746606" y="6421839"/>
            <a:ext cx="835794" cy="228600"/>
          </a:xfrm>
          <a:prstGeom prst="rect">
            <a:avLst/>
          </a:prstGeom>
        </p:spPr>
        <p:txBody>
          <a:bodyPr vert="horz" lIns="91440" tIns="45720" rIns="91440" bIns="45720" rtlCol="0" anchor="ctr"/>
          <a:lstStyle>
            <a:lvl1pPr algn="r">
              <a:defRPr sz="1200" b="0" i="0">
                <a:solidFill>
                  <a:schemeClr val="tx1"/>
                </a:solidFill>
                <a:latin typeface="Whitney HTF Book" pitchFamily="2" charset="77"/>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433F918-446D-124E-9FC3-F53EBA75D789}" type="slidenum">
              <a:rPr kumimoji="0" lang="en-US" sz="1200" b="0" i="0" u="none" strike="noStrike" kern="1200" cap="none" spc="0" normalizeH="0" baseline="0" noProof="0" smtClean="0">
                <a:ln>
                  <a:noFill/>
                </a:ln>
                <a:solidFill>
                  <a:prstClr val="black"/>
                </a:solidFill>
                <a:effectLst/>
                <a:uLnTx/>
                <a:uFillTx/>
                <a:latin typeface="Whitney HTF Book"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Whitney HTF Book" pitchFamily="2" charset="77"/>
              <a:ea typeface="+mn-ea"/>
              <a:cs typeface="+mn-cs"/>
            </a:endParaRPr>
          </a:p>
        </p:txBody>
      </p:sp>
      <p:cxnSp>
        <p:nvCxnSpPr>
          <p:cNvPr id="11" name="Straight Connector 10">
            <a:extLst>
              <a:ext uri="{FF2B5EF4-FFF2-40B4-BE49-F238E27FC236}">
                <a16:creationId xmlns:a16="http://schemas.microsoft.com/office/drawing/2014/main" id="{E3960903-B5BC-3146-B8DE-2D0D3DF82FAC}"/>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1CD3D6-371F-4D43-813B-86D6CA19FF15}"/>
              </a:ext>
            </a:extLst>
          </p:cNvPr>
          <p:cNvPicPr>
            <a:picLocks noChangeAspect="1"/>
          </p:cNvPicPr>
          <p:nvPr userDrawn="1"/>
        </p:nvPicPr>
        <p:blipFill>
          <a:blip r:embed="rId3"/>
          <a:stretch>
            <a:fillRect/>
          </a:stretch>
        </p:blipFill>
        <p:spPr>
          <a:xfrm>
            <a:off x="511258" y="6327420"/>
            <a:ext cx="2472690" cy="377190"/>
          </a:xfrm>
          <a:prstGeom prst="rect">
            <a:avLst/>
          </a:prstGeom>
        </p:spPr>
      </p:pic>
    </p:spTree>
    <p:extLst>
      <p:ext uri="{BB962C8B-B14F-4D97-AF65-F5344CB8AC3E}">
        <p14:creationId xmlns:p14="http://schemas.microsoft.com/office/powerpoint/2010/main" val="4207415387"/>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200" b="1" i="0" kern="1200">
          <a:solidFill>
            <a:schemeClr val="bg1"/>
          </a:solidFill>
          <a:latin typeface="Whitney HTF"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hitney HTF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hitney HTF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hitney HTF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hitney HTF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hitney HTF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960">
          <p15:clr>
            <a:srgbClr val="F26B43"/>
          </p15:clr>
        </p15:guide>
        <p15:guide id="3" pos="7296">
          <p15:clr>
            <a:srgbClr val="F26B43"/>
          </p15:clr>
        </p15:guide>
        <p15:guide id="4" orient="horz" pos="3888">
          <p15:clr>
            <a:srgbClr val="F26B43"/>
          </p15:clr>
        </p15:guide>
        <p15:guide id="7" orient="horz" pos="912">
          <p15:clr>
            <a:srgbClr val="F26B43"/>
          </p15:clr>
        </p15:guide>
        <p15:guide id="8" orient="horz" pos="1032">
          <p15:clr>
            <a:srgbClr val="F26B43"/>
          </p15:clr>
        </p15:guide>
        <p15:guide id="9" orient="horz" pos="3768">
          <p15:clr>
            <a:srgbClr val="F26B43"/>
          </p15:clr>
        </p15:guide>
        <p15:guide id="10" pos="6720">
          <p15:clr>
            <a:srgbClr val="F26B43"/>
          </p15:clr>
        </p15:guide>
        <p15:guide id="11" pos="384">
          <p15:clr>
            <a:srgbClr val="F26B43"/>
          </p15:clr>
        </p15:guide>
        <p15:guide id="12" pos="2880">
          <p15:clr>
            <a:srgbClr val="F26B43"/>
          </p15:clr>
        </p15:guide>
        <p15:guide id="13" orient="horz" pos="4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ED15C-F947-534A-8B11-D741E227D6D3}"/>
              </a:ext>
            </a:extLst>
          </p:cNvPr>
          <p:cNvSpPr/>
          <p:nvPr userDrawn="1"/>
        </p:nvSpPr>
        <p:spPr>
          <a:xfrm>
            <a:off x="0" y="0"/>
            <a:ext cx="12192000" cy="1447800"/>
          </a:xfrm>
          <a:prstGeom prst="rect">
            <a:avLst/>
          </a:prstGeom>
          <a:solidFill>
            <a:srgbClr val="E96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srgbClr val="E96847"/>
              </a:solidFill>
            </a:endParaRPr>
          </a:p>
        </p:txBody>
      </p:sp>
      <p:sp>
        <p:nvSpPr>
          <p:cNvPr id="2" name="Title Placeholder 1">
            <a:extLst>
              <a:ext uri="{FF2B5EF4-FFF2-40B4-BE49-F238E27FC236}">
                <a16:creationId xmlns:a16="http://schemas.microsoft.com/office/drawing/2014/main" id="{A62A9F40-DB14-FE40-9A0A-E13978A1D360}"/>
              </a:ext>
            </a:extLst>
          </p:cNvPr>
          <p:cNvSpPr>
            <a:spLocks noGrp="1"/>
          </p:cNvSpPr>
          <p:nvPr>
            <p:ph type="title"/>
          </p:nvPr>
        </p:nvSpPr>
        <p:spPr>
          <a:xfrm>
            <a:off x="609600" y="228600"/>
            <a:ext cx="10972800" cy="1219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81B45B-12E8-B442-8364-7D900E1877F8}"/>
              </a:ext>
            </a:extLst>
          </p:cNvPr>
          <p:cNvSpPr>
            <a:spLocks noGrp="1"/>
          </p:cNvSpPr>
          <p:nvPr>
            <p:ph type="body" idx="1"/>
          </p:nvPr>
        </p:nvSpPr>
        <p:spPr>
          <a:xfrm>
            <a:off x="609600" y="1638300"/>
            <a:ext cx="10972800" cy="4331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71E39-05C5-8946-A292-C19733B4493F}"/>
              </a:ext>
            </a:extLst>
          </p:cNvPr>
          <p:cNvSpPr>
            <a:spLocks noGrp="1"/>
          </p:cNvSpPr>
          <p:nvPr>
            <p:ph type="dt" sz="half" idx="2"/>
          </p:nvPr>
        </p:nvSpPr>
        <p:spPr>
          <a:xfrm>
            <a:off x="3637748" y="6421839"/>
            <a:ext cx="2168692" cy="228600"/>
          </a:xfrm>
          <a:prstGeom prst="rect">
            <a:avLst/>
          </a:prstGeom>
        </p:spPr>
        <p:txBody>
          <a:bodyPr vert="horz" lIns="91440" tIns="45720" rIns="91440" bIns="45720" rtlCol="0" anchor="ctr"/>
          <a:lstStyle>
            <a:lvl1pPr algn="l">
              <a:defRPr sz="1200" b="0" i="0">
                <a:solidFill>
                  <a:schemeClr val="tx1"/>
                </a:solidFill>
                <a:latin typeface="Whitney HTF Book" pitchFamily="2" charset="77"/>
              </a:defRPr>
            </a:lvl1pPr>
          </a:lstStyle>
          <a:p>
            <a:fld id="{CB9BCEB2-00F9-284B-8EB5-C8C040E16134}" type="datetime4">
              <a:rPr lang="en-US" smtClean="0"/>
              <a:pPr/>
              <a:t>November 17, 2025</a:t>
            </a:fld>
            <a:endParaRPr lang="en-US"/>
          </a:p>
        </p:txBody>
      </p:sp>
      <p:sp>
        <p:nvSpPr>
          <p:cNvPr id="5" name="Footer Placeholder 4">
            <a:extLst>
              <a:ext uri="{FF2B5EF4-FFF2-40B4-BE49-F238E27FC236}">
                <a16:creationId xmlns:a16="http://schemas.microsoft.com/office/drawing/2014/main" id="{EF90CBC1-86ED-1E44-87FA-D90B485B04C1}"/>
              </a:ext>
            </a:extLst>
          </p:cNvPr>
          <p:cNvSpPr>
            <a:spLocks noGrp="1"/>
          </p:cNvSpPr>
          <p:nvPr>
            <p:ph type="ftr" sz="quarter" idx="3"/>
          </p:nvPr>
        </p:nvSpPr>
        <p:spPr>
          <a:xfrm>
            <a:off x="5933162" y="6421839"/>
            <a:ext cx="4686721" cy="228600"/>
          </a:xfrm>
          <a:prstGeom prst="rect">
            <a:avLst/>
          </a:prstGeom>
        </p:spPr>
        <p:txBody>
          <a:bodyPr vert="horz" lIns="91440" tIns="45720" rIns="91440" bIns="45720" rtlCol="0" anchor="ctr"/>
          <a:lstStyle>
            <a:lvl1pPr algn="ctr">
              <a:defRPr sz="1200" b="0" i="0">
                <a:solidFill>
                  <a:schemeClr val="tx1"/>
                </a:solidFill>
                <a:latin typeface="Whitney HTF Book" pitchFamily="2" charset="77"/>
              </a:defRPr>
            </a:lvl1pPr>
          </a:lstStyle>
          <a:p>
            <a:endParaRPr lang="en-US"/>
          </a:p>
        </p:txBody>
      </p:sp>
      <p:sp>
        <p:nvSpPr>
          <p:cNvPr id="6" name="Slide Number Placeholder 5">
            <a:extLst>
              <a:ext uri="{FF2B5EF4-FFF2-40B4-BE49-F238E27FC236}">
                <a16:creationId xmlns:a16="http://schemas.microsoft.com/office/drawing/2014/main" id="{23C67427-09E7-3042-884C-72C4001812C6}"/>
              </a:ext>
            </a:extLst>
          </p:cNvPr>
          <p:cNvSpPr>
            <a:spLocks noGrp="1"/>
          </p:cNvSpPr>
          <p:nvPr>
            <p:ph type="sldNum" sz="quarter" idx="4"/>
          </p:nvPr>
        </p:nvSpPr>
        <p:spPr>
          <a:xfrm>
            <a:off x="10746606" y="6421839"/>
            <a:ext cx="835794" cy="228600"/>
          </a:xfrm>
          <a:prstGeom prst="rect">
            <a:avLst/>
          </a:prstGeom>
        </p:spPr>
        <p:txBody>
          <a:bodyPr vert="horz" lIns="91440" tIns="45720" rIns="91440" bIns="45720" rtlCol="0" anchor="ctr"/>
          <a:lstStyle>
            <a:lvl1pPr algn="r">
              <a:defRPr sz="1200" b="0" i="0">
                <a:solidFill>
                  <a:schemeClr val="tx1"/>
                </a:solidFill>
                <a:latin typeface="Whitney HTF Book" pitchFamily="2" charset="77"/>
              </a:defRPr>
            </a:lvl1pPr>
          </a:lstStyle>
          <a:p>
            <a:fld id="{B433F918-446D-124E-9FC3-F53EBA75D789}" type="slidenum">
              <a:rPr lang="en-US" smtClean="0"/>
              <a:pPr/>
              <a:t>‹#›</a:t>
            </a:fld>
            <a:endParaRPr lang="en-US"/>
          </a:p>
        </p:txBody>
      </p:sp>
      <p:cxnSp>
        <p:nvCxnSpPr>
          <p:cNvPr id="11" name="Straight Connector 10">
            <a:extLst>
              <a:ext uri="{FF2B5EF4-FFF2-40B4-BE49-F238E27FC236}">
                <a16:creationId xmlns:a16="http://schemas.microsoft.com/office/drawing/2014/main" id="{E3960903-B5BC-3146-B8DE-2D0D3DF82FAC}"/>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1CD3D6-371F-4D43-813B-86D6CA19FF15}"/>
              </a:ext>
            </a:extLst>
          </p:cNvPr>
          <p:cNvPicPr>
            <a:picLocks noChangeAspect="1"/>
          </p:cNvPicPr>
          <p:nvPr userDrawn="1"/>
        </p:nvPicPr>
        <p:blipFill>
          <a:blip r:embed="rId16"/>
          <a:stretch>
            <a:fillRect/>
          </a:stretch>
        </p:blipFill>
        <p:spPr>
          <a:xfrm>
            <a:off x="511258" y="6327420"/>
            <a:ext cx="2472690" cy="377190"/>
          </a:xfrm>
          <a:prstGeom prst="rect">
            <a:avLst/>
          </a:prstGeom>
        </p:spPr>
      </p:pic>
    </p:spTree>
    <p:extLst>
      <p:ext uri="{BB962C8B-B14F-4D97-AF65-F5344CB8AC3E}">
        <p14:creationId xmlns:p14="http://schemas.microsoft.com/office/powerpoint/2010/main" val="416719560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200" b="1" i="0" kern="1200">
          <a:solidFill>
            <a:schemeClr val="bg1"/>
          </a:solidFill>
          <a:latin typeface="Whitney HTF"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Whitney HTF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Whitney HTF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Whitney HTF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hitney HTF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Whitney HTF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960">
          <p15:clr>
            <a:srgbClr val="F26B43"/>
          </p15:clr>
        </p15:guide>
        <p15:guide id="3" pos="7296">
          <p15:clr>
            <a:srgbClr val="F26B43"/>
          </p15:clr>
        </p15:guide>
        <p15:guide id="4" orient="horz" pos="3888">
          <p15:clr>
            <a:srgbClr val="F26B43"/>
          </p15:clr>
        </p15:guide>
        <p15:guide id="7" orient="horz" pos="912">
          <p15:clr>
            <a:srgbClr val="F26B43"/>
          </p15:clr>
        </p15:guide>
        <p15:guide id="8" orient="horz" pos="1032">
          <p15:clr>
            <a:srgbClr val="F26B43"/>
          </p15:clr>
        </p15:guide>
        <p15:guide id="9" orient="horz" pos="3768">
          <p15:clr>
            <a:srgbClr val="F26B43"/>
          </p15:clr>
        </p15:guide>
        <p15:guide id="10" pos="6720">
          <p15:clr>
            <a:srgbClr val="F26B43"/>
          </p15:clr>
        </p15:guide>
        <p15:guide id="11" pos="384">
          <p15:clr>
            <a:srgbClr val="F26B43"/>
          </p15:clr>
        </p15:guide>
        <p15:guide id="12" pos="2880">
          <p15:clr>
            <a:srgbClr val="F26B43"/>
          </p15:clr>
        </p15:guide>
        <p15:guide id="13" orient="horz" pos="4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6ED15C-F947-534A-8B11-D741E227D6D3}"/>
              </a:ext>
            </a:extLst>
          </p:cNvPr>
          <p:cNvSpPr/>
          <p:nvPr userDrawn="1"/>
        </p:nvSpPr>
        <p:spPr>
          <a:xfrm>
            <a:off x="0" y="0"/>
            <a:ext cx="12192000" cy="1447800"/>
          </a:xfrm>
          <a:prstGeom prst="rect">
            <a:avLst/>
          </a:prstGeom>
          <a:solidFill>
            <a:srgbClr val="E96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350" dirty="0">
              <a:solidFill>
                <a:srgbClr val="E96847"/>
              </a:solidFill>
            </a:endParaRPr>
          </a:p>
        </p:txBody>
      </p:sp>
      <p:sp>
        <p:nvSpPr>
          <p:cNvPr id="2" name="Title Placeholder 1">
            <a:extLst>
              <a:ext uri="{FF2B5EF4-FFF2-40B4-BE49-F238E27FC236}">
                <a16:creationId xmlns:a16="http://schemas.microsoft.com/office/drawing/2014/main" id="{A62A9F40-DB14-FE40-9A0A-E13978A1D360}"/>
              </a:ext>
            </a:extLst>
          </p:cNvPr>
          <p:cNvSpPr>
            <a:spLocks noGrp="1"/>
          </p:cNvSpPr>
          <p:nvPr>
            <p:ph type="title"/>
          </p:nvPr>
        </p:nvSpPr>
        <p:spPr>
          <a:xfrm>
            <a:off x="609600" y="228600"/>
            <a:ext cx="10972800" cy="1219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81B45B-12E8-B442-8364-7D900E1877F8}"/>
              </a:ext>
            </a:extLst>
          </p:cNvPr>
          <p:cNvSpPr>
            <a:spLocks noGrp="1"/>
          </p:cNvSpPr>
          <p:nvPr>
            <p:ph type="body" idx="1"/>
          </p:nvPr>
        </p:nvSpPr>
        <p:spPr>
          <a:xfrm>
            <a:off x="609600" y="1638300"/>
            <a:ext cx="10972800" cy="43311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471E39-05C5-8946-A292-C19733B4493F}"/>
              </a:ext>
            </a:extLst>
          </p:cNvPr>
          <p:cNvSpPr>
            <a:spLocks noGrp="1"/>
          </p:cNvSpPr>
          <p:nvPr>
            <p:ph type="dt" sz="half" idx="2"/>
          </p:nvPr>
        </p:nvSpPr>
        <p:spPr>
          <a:xfrm>
            <a:off x="3637750" y="6421839"/>
            <a:ext cx="2168692" cy="228600"/>
          </a:xfrm>
          <a:prstGeom prst="rect">
            <a:avLst/>
          </a:prstGeom>
        </p:spPr>
        <p:txBody>
          <a:bodyPr vert="horz" lIns="91440" tIns="45720" rIns="91440" bIns="45720" rtlCol="0" anchor="ctr"/>
          <a:lstStyle>
            <a:lvl1pPr algn="l">
              <a:defRPr sz="900" b="0" i="0">
                <a:solidFill>
                  <a:schemeClr val="tx1"/>
                </a:solidFill>
                <a:latin typeface="Whitney HTF Book" pitchFamily="2" charset="77"/>
              </a:defRPr>
            </a:lvl1pPr>
          </a:lstStyle>
          <a:p>
            <a:fld id="{CB9BCEB2-00F9-284B-8EB5-C8C040E16134}" type="datetime4">
              <a:rPr lang="en-US" smtClean="0"/>
              <a:pPr/>
              <a:t>November 17, 2025</a:t>
            </a:fld>
            <a:endParaRPr lang="en-US" dirty="0"/>
          </a:p>
        </p:txBody>
      </p:sp>
      <p:sp>
        <p:nvSpPr>
          <p:cNvPr id="5" name="Footer Placeholder 4">
            <a:extLst>
              <a:ext uri="{FF2B5EF4-FFF2-40B4-BE49-F238E27FC236}">
                <a16:creationId xmlns:a16="http://schemas.microsoft.com/office/drawing/2014/main" id="{EF90CBC1-86ED-1E44-87FA-D90B485B04C1}"/>
              </a:ext>
            </a:extLst>
          </p:cNvPr>
          <p:cNvSpPr>
            <a:spLocks noGrp="1"/>
          </p:cNvSpPr>
          <p:nvPr>
            <p:ph type="ftr" sz="quarter" idx="3"/>
          </p:nvPr>
        </p:nvSpPr>
        <p:spPr>
          <a:xfrm>
            <a:off x="5933165" y="6421839"/>
            <a:ext cx="4686721" cy="228600"/>
          </a:xfrm>
          <a:prstGeom prst="rect">
            <a:avLst/>
          </a:prstGeom>
        </p:spPr>
        <p:txBody>
          <a:bodyPr vert="horz" lIns="91440" tIns="45720" rIns="91440" bIns="45720" rtlCol="0" anchor="ctr"/>
          <a:lstStyle>
            <a:lvl1pPr algn="ctr">
              <a:defRPr sz="900" b="0" i="0">
                <a:solidFill>
                  <a:schemeClr val="tx1"/>
                </a:solidFill>
                <a:latin typeface="Whitney HTF Book" pitchFamily="2" charset="77"/>
              </a:defRPr>
            </a:lvl1pPr>
          </a:lstStyle>
          <a:p>
            <a:endParaRPr lang="en-US" dirty="0"/>
          </a:p>
        </p:txBody>
      </p:sp>
      <p:sp>
        <p:nvSpPr>
          <p:cNvPr id="6" name="Slide Number Placeholder 5">
            <a:extLst>
              <a:ext uri="{FF2B5EF4-FFF2-40B4-BE49-F238E27FC236}">
                <a16:creationId xmlns:a16="http://schemas.microsoft.com/office/drawing/2014/main" id="{23C67427-09E7-3042-884C-72C4001812C6}"/>
              </a:ext>
            </a:extLst>
          </p:cNvPr>
          <p:cNvSpPr>
            <a:spLocks noGrp="1"/>
          </p:cNvSpPr>
          <p:nvPr>
            <p:ph type="sldNum" sz="quarter" idx="4"/>
          </p:nvPr>
        </p:nvSpPr>
        <p:spPr>
          <a:xfrm>
            <a:off x="10746605" y="6421839"/>
            <a:ext cx="835795" cy="228600"/>
          </a:xfrm>
          <a:prstGeom prst="rect">
            <a:avLst/>
          </a:prstGeom>
        </p:spPr>
        <p:txBody>
          <a:bodyPr vert="horz" lIns="91440" tIns="45720" rIns="91440" bIns="45720" rtlCol="0" anchor="ctr"/>
          <a:lstStyle>
            <a:lvl1pPr algn="r">
              <a:defRPr sz="900" b="0" i="0">
                <a:solidFill>
                  <a:schemeClr val="tx1"/>
                </a:solidFill>
                <a:latin typeface="Whitney HTF Book" pitchFamily="2" charset="77"/>
              </a:defRPr>
            </a:lvl1pPr>
          </a:lstStyle>
          <a:p>
            <a:fld id="{B433F918-446D-124E-9FC3-F53EBA75D789}" type="slidenum">
              <a:rPr lang="en-US" smtClean="0"/>
              <a:pPr/>
              <a:t>‹#›</a:t>
            </a:fld>
            <a:endParaRPr lang="en-US" dirty="0"/>
          </a:p>
        </p:txBody>
      </p:sp>
      <p:cxnSp>
        <p:nvCxnSpPr>
          <p:cNvPr id="11" name="Straight Connector 10">
            <a:extLst>
              <a:ext uri="{FF2B5EF4-FFF2-40B4-BE49-F238E27FC236}">
                <a16:creationId xmlns:a16="http://schemas.microsoft.com/office/drawing/2014/main" id="{E3960903-B5BC-3146-B8DE-2D0D3DF82FAC}"/>
              </a:ext>
            </a:extLst>
          </p:cNvPr>
          <p:cNvCxnSpPr/>
          <p:nvPr userDrawn="1"/>
        </p:nvCxnSpPr>
        <p:spPr>
          <a:xfrm>
            <a:off x="609600" y="6182306"/>
            <a:ext cx="1097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81CD3D6-371F-4D43-813B-86D6CA19FF15}"/>
              </a:ext>
            </a:extLst>
          </p:cNvPr>
          <p:cNvPicPr>
            <a:picLocks noChangeAspect="1"/>
          </p:cNvPicPr>
          <p:nvPr userDrawn="1"/>
        </p:nvPicPr>
        <p:blipFill>
          <a:blip r:embed="rId13"/>
          <a:stretch>
            <a:fillRect/>
          </a:stretch>
        </p:blipFill>
        <p:spPr>
          <a:xfrm>
            <a:off x="511257" y="6327420"/>
            <a:ext cx="2472691" cy="377190"/>
          </a:xfrm>
          <a:prstGeom prst="rect">
            <a:avLst/>
          </a:prstGeom>
        </p:spPr>
      </p:pic>
    </p:spTree>
    <p:extLst>
      <p:ext uri="{BB962C8B-B14F-4D97-AF65-F5344CB8AC3E}">
        <p14:creationId xmlns:p14="http://schemas.microsoft.com/office/powerpoint/2010/main" val="362633175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150" b="1" i="0" kern="1200">
          <a:solidFill>
            <a:schemeClr val="bg1"/>
          </a:solidFill>
          <a:latin typeface="Whitney HTF" pitchFamily="2"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Whitney HTF Book"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Whitney HTF Book"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Whitney HTF Book"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Whitney HTF Book"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Whitney HTF Book"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720">
          <p15:clr>
            <a:srgbClr val="F26B43"/>
          </p15:clr>
        </p15:guide>
        <p15:guide id="3" pos="5472">
          <p15:clr>
            <a:srgbClr val="F26B43"/>
          </p15:clr>
        </p15:guide>
        <p15:guide id="4" orient="horz" pos="3888">
          <p15:clr>
            <a:srgbClr val="F26B43"/>
          </p15:clr>
        </p15:guide>
        <p15:guide id="7" orient="horz" pos="912">
          <p15:clr>
            <a:srgbClr val="F26B43"/>
          </p15:clr>
        </p15:guide>
        <p15:guide id="8" orient="horz" pos="1032">
          <p15:clr>
            <a:srgbClr val="F26B43"/>
          </p15:clr>
        </p15:guide>
        <p15:guide id="9" orient="horz" pos="3768">
          <p15:clr>
            <a:srgbClr val="F26B43"/>
          </p15:clr>
        </p15:guide>
        <p15:guide id="10" pos="5040">
          <p15:clr>
            <a:srgbClr val="F26B43"/>
          </p15:clr>
        </p15:guide>
        <p15:guide id="11" pos="288">
          <p15:clr>
            <a:srgbClr val="F26B43"/>
          </p15:clr>
        </p15:guide>
        <p15:guide id="12" pos="2160">
          <p15:clr>
            <a:srgbClr val="F26B43"/>
          </p15:clr>
        </p15:guide>
        <p15:guide id="13" orient="horz" pos="4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E181B-29BE-465D-99CC-FC6E0476AB1C}" type="datetimeFigureOut">
              <a:rPr lang="en-US" smtClean="0">
                <a:solidFill>
                  <a:prstClr val="black">
                    <a:tint val="75000"/>
                  </a:prstClr>
                </a:solidFill>
              </a:rPr>
              <a:pPr/>
              <a:t>11/17/25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7FBE8-584A-446B-A866-B562CD2197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68004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blue and white poster with a planet earth&#10;&#10;AI-generated content may be incorrect.">
            <a:extLst>
              <a:ext uri="{FF2B5EF4-FFF2-40B4-BE49-F238E27FC236}">
                <a16:creationId xmlns:a16="http://schemas.microsoft.com/office/drawing/2014/main" id="{91EB9054-DD25-898D-DDA9-0CBD6BA3CA0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239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429F57-2732-A3C4-6EA7-8FCDC22CFF6D}"/>
              </a:ext>
            </a:extLst>
          </p:cNvPr>
          <p:cNvPicPr>
            <a:picLocks noChangeAspect="1"/>
          </p:cNvPicPr>
          <p:nvPr/>
        </p:nvPicPr>
        <p:blipFill>
          <a:blip r:embed="rId2"/>
          <a:stretch>
            <a:fillRect/>
          </a:stretch>
        </p:blipFill>
        <p:spPr>
          <a:xfrm>
            <a:off x="1734206" y="811923"/>
            <a:ext cx="8723588" cy="5234154"/>
          </a:xfrm>
          <a:prstGeom prst="rect">
            <a:avLst/>
          </a:prstGeom>
        </p:spPr>
      </p:pic>
    </p:spTree>
    <p:extLst>
      <p:ext uri="{BB962C8B-B14F-4D97-AF65-F5344CB8AC3E}">
        <p14:creationId xmlns:p14="http://schemas.microsoft.com/office/powerpoint/2010/main" val="82963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8866F-4E5E-41C7-5B23-472DAEC4426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F391D57-F9EF-33F5-8211-220C82C8E18A}"/>
              </a:ext>
            </a:extLst>
          </p:cNvPr>
          <p:cNvPicPr>
            <a:picLocks noChangeAspect="1"/>
          </p:cNvPicPr>
          <p:nvPr/>
        </p:nvPicPr>
        <p:blipFill>
          <a:blip r:embed="rId3"/>
          <a:srcRect t="13743" r="4754" b="1885"/>
          <a:stretch>
            <a:fillRect/>
          </a:stretch>
        </p:blipFill>
        <p:spPr>
          <a:xfrm>
            <a:off x="0" y="0"/>
            <a:ext cx="6339840" cy="3566160"/>
          </a:xfrm>
          <a:prstGeom prst="rect">
            <a:avLst/>
          </a:prstGeom>
        </p:spPr>
      </p:pic>
      <p:pic>
        <p:nvPicPr>
          <p:cNvPr id="6" name="Picture 2">
            <a:extLst>
              <a:ext uri="{FF2B5EF4-FFF2-40B4-BE49-F238E27FC236}">
                <a16:creationId xmlns:a16="http://schemas.microsoft.com/office/drawing/2014/main" id="{0DE1F6C2-CADC-C095-38A6-B670C8FA3C92}"/>
              </a:ext>
            </a:extLst>
          </p:cNvPr>
          <p:cNvPicPr>
            <a:picLocks noChangeAspect="1"/>
          </p:cNvPicPr>
          <p:nvPr/>
        </p:nvPicPr>
        <p:blipFill>
          <a:blip r:embed="rId4"/>
          <a:srcRect l="955" t="21841" r="14549" b="3778"/>
          <a:stretch/>
        </p:blipFill>
        <p:spPr>
          <a:xfrm>
            <a:off x="6096000" y="3282696"/>
            <a:ext cx="6096000" cy="3575304"/>
          </a:xfrm>
          <a:prstGeom prst="rect">
            <a:avLst/>
          </a:prstGeom>
        </p:spPr>
      </p:pic>
    </p:spTree>
    <p:extLst>
      <p:ext uri="{BB962C8B-B14F-4D97-AF65-F5344CB8AC3E}">
        <p14:creationId xmlns:p14="http://schemas.microsoft.com/office/powerpoint/2010/main" val="99437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250A-CFDF-532E-ECC5-2DBA964A3960}"/>
              </a:ext>
            </a:extLst>
          </p:cNvPr>
          <p:cNvSpPr>
            <a:spLocks noGrp="1"/>
          </p:cNvSpPr>
          <p:nvPr>
            <p:ph type="title"/>
          </p:nvPr>
        </p:nvSpPr>
        <p:spPr>
          <a:xfrm>
            <a:off x="1524000" y="2341721"/>
            <a:ext cx="9144000" cy="1995817"/>
          </a:xfrm>
        </p:spPr>
        <p:txBody>
          <a:bodyPr>
            <a:normAutofit fontScale="90000"/>
          </a:bodyPr>
          <a:lstStyle/>
          <a:p>
            <a:r>
              <a:rPr lang="en-US" dirty="0"/>
              <a:t>BIC U.S. World Missions</a:t>
            </a:r>
            <a:br>
              <a:rPr lang="en-US" dirty="0"/>
            </a:br>
            <a:r>
              <a:rPr lang="en-US" dirty="0"/>
              <a:t>Quick Stats</a:t>
            </a:r>
            <a:br>
              <a:rPr lang="en-US" dirty="0"/>
            </a:br>
            <a:br>
              <a:rPr lang="en-US" dirty="0"/>
            </a:br>
            <a:br>
              <a:rPr lang="en-US" dirty="0"/>
            </a:br>
            <a:r>
              <a:rPr lang="en-US" dirty="0"/>
              <a:t> </a:t>
            </a:r>
          </a:p>
        </p:txBody>
      </p:sp>
      <p:sp>
        <p:nvSpPr>
          <p:cNvPr id="3" name="Text Placeholder 2">
            <a:extLst>
              <a:ext uri="{FF2B5EF4-FFF2-40B4-BE49-F238E27FC236}">
                <a16:creationId xmlns:a16="http://schemas.microsoft.com/office/drawing/2014/main" id="{F1DC6D0A-B913-2AD4-6018-9B2A49513161}"/>
              </a:ext>
            </a:extLst>
          </p:cNvPr>
          <p:cNvSpPr>
            <a:spLocks noGrp="1"/>
          </p:cNvSpPr>
          <p:nvPr>
            <p:ph type="body" idx="1"/>
          </p:nvPr>
        </p:nvSpPr>
        <p:spPr>
          <a:xfrm>
            <a:off x="1524000" y="3141784"/>
            <a:ext cx="9144000" cy="3152335"/>
          </a:xfrm>
        </p:spPr>
        <p:txBody>
          <a:bodyPr>
            <a:normAutofit/>
          </a:bodyPr>
          <a:lstStyle/>
          <a:p>
            <a:pPr marL="342900" indent="-342900" algn="l">
              <a:buFont typeface="Arial" panose="020B0604020202020204" pitchFamily="34" charset="0"/>
              <a:buChar char="•"/>
            </a:pPr>
            <a:r>
              <a:rPr lang="en-US" sz="3200" dirty="0"/>
              <a:t>65 Long Term Missionaries</a:t>
            </a:r>
          </a:p>
          <a:p>
            <a:pPr marL="342900" indent="-342900" algn="l">
              <a:buFont typeface="Arial" panose="020B0604020202020204" pitchFamily="34" charset="0"/>
              <a:buChar char="•"/>
            </a:pPr>
            <a:r>
              <a:rPr lang="en-US" sz="3200" dirty="0"/>
              <a:t>Active work in 22 Countries</a:t>
            </a:r>
          </a:p>
          <a:p>
            <a:pPr marL="342900" indent="-342900" algn="l">
              <a:buFont typeface="Arial" panose="020B0604020202020204" pitchFamily="34" charset="0"/>
              <a:buChar char="•"/>
            </a:pPr>
            <a:r>
              <a:rPr lang="en-US" sz="3200" dirty="0"/>
              <a:t>18 People discerning a call to long term missions</a:t>
            </a:r>
          </a:p>
          <a:p>
            <a:pPr marL="342900" indent="-342900" algn="l">
              <a:buFont typeface="Arial" panose="020B0604020202020204" pitchFamily="34" charset="0"/>
              <a:buChar char="•"/>
            </a:pPr>
            <a:r>
              <a:rPr lang="en-US" sz="3200" dirty="0"/>
              <a:t>Over 40 people participating in short term </a:t>
            </a:r>
            <a:r>
              <a:rPr lang="en-US" sz="3200" dirty="0" err="1"/>
              <a:t>disciplemaking</a:t>
            </a:r>
            <a:r>
              <a:rPr lang="en-US" sz="3200" dirty="0"/>
              <a:t> trips this year. </a:t>
            </a:r>
          </a:p>
        </p:txBody>
      </p:sp>
    </p:spTree>
    <p:extLst>
      <p:ext uri="{BB962C8B-B14F-4D97-AF65-F5344CB8AC3E}">
        <p14:creationId xmlns:p14="http://schemas.microsoft.com/office/powerpoint/2010/main" val="313197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7FA7-D9A9-ACBC-9C9C-BA8B924072EF}"/>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3C7F40BA-23CF-5DBC-C6BF-205E51B6A916}"/>
              </a:ext>
            </a:extLst>
          </p:cNvPr>
          <p:cNvSpPr>
            <a:spLocks noGrp="1"/>
          </p:cNvSpPr>
          <p:nvPr>
            <p:ph type="subTitle" idx="1"/>
          </p:nvPr>
        </p:nvSpPr>
        <p:spPr>
          <a:xfrm>
            <a:off x="2420453" y="3043019"/>
            <a:ext cx="9852156" cy="3454190"/>
          </a:xfrm>
        </p:spPr>
        <p:txBody>
          <a:bodyPr/>
          <a:lstStyle/>
          <a:p>
            <a:pPr marL="342900" marR="0" lvl="0" indent="-342900" algn="l">
              <a:lnSpc>
                <a:spcPct val="107000"/>
              </a:lnSpc>
              <a:spcBef>
                <a:spcPts val="0"/>
              </a:spcBef>
              <a:spcAft>
                <a:spcPts val="0"/>
              </a:spcAft>
              <a:buFont typeface="Wingdings" panose="05000000000000000000" pitchFamily="2"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51% - No</a:t>
            </a:r>
          </a:p>
          <a:p>
            <a:pPr marL="342900" marR="0" lvl="0" indent="-342900" algn="l">
              <a:lnSpc>
                <a:spcPct val="107000"/>
              </a:lnSpc>
              <a:spcBef>
                <a:spcPts val="0"/>
              </a:spcBef>
              <a:spcAft>
                <a:spcPts val="0"/>
              </a:spcAft>
              <a:buFont typeface="Wingdings" panose="05000000000000000000" pitchFamily="2"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25% - Yes, but I can’t recall the exact meaning.</a:t>
            </a:r>
          </a:p>
          <a:p>
            <a:pPr marL="342900" marR="0" lvl="0" indent="-342900" algn="l">
              <a:lnSpc>
                <a:spcPct val="107000"/>
              </a:lnSpc>
              <a:spcBef>
                <a:spcPts val="0"/>
              </a:spcBef>
              <a:spcAft>
                <a:spcPts val="0"/>
              </a:spcAft>
              <a:buFont typeface="Wingdings" panose="05000000000000000000" pitchFamily="2"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17% - Yes, and it means…</a:t>
            </a:r>
          </a:p>
          <a:p>
            <a:pPr marL="342900" marR="0" lvl="0" indent="-342900" algn="l">
              <a:lnSpc>
                <a:spcPct val="107000"/>
              </a:lnSpc>
              <a:spcBef>
                <a:spcPts val="0"/>
              </a:spcBef>
              <a:spcAft>
                <a:spcPts val="0"/>
              </a:spcAft>
              <a:buFont typeface="Wingdings" panose="05000000000000000000" pitchFamily="2"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6% - Not sure</a:t>
            </a:r>
          </a:p>
          <a:p>
            <a:endParaRPr lang="en-US" dirty="0"/>
          </a:p>
        </p:txBody>
      </p:sp>
      <p:sp>
        <p:nvSpPr>
          <p:cNvPr id="5" name="TextBox 4">
            <a:extLst>
              <a:ext uri="{FF2B5EF4-FFF2-40B4-BE49-F238E27FC236}">
                <a16:creationId xmlns:a16="http://schemas.microsoft.com/office/drawing/2014/main" id="{07694E50-75BB-50CE-8428-CFAB8C1FC81C}"/>
              </a:ext>
            </a:extLst>
          </p:cNvPr>
          <p:cNvSpPr txBox="1"/>
          <p:nvPr/>
        </p:nvSpPr>
        <p:spPr>
          <a:xfrm>
            <a:off x="890906" y="816731"/>
            <a:ext cx="8647125"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A question was asked of Churchgoers:</a:t>
            </a:r>
          </a:p>
        </p:txBody>
      </p:sp>
      <p:sp>
        <p:nvSpPr>
          <p:cNvPr id="3" name="TextBox 2">
            <a:extLst>
              <a:ext uri="{FF2B5EF4-FFF2-40B4-BE49-F238E27FC236}">
                <a16:creationId xmlns:a16="http://schemas.microsoft.com/office/drawing/2014/main" id="{E0D1D30C-B372-C5E3-DDF7-86C9C36FB6FA}"/>
              </a:ext>
            </a:extLst>
          </p:cNvPr>
          <p:cNvSpPr txBox="1"/>
          <p:nvPr/>
        </p:nvSpPr>
        <p:spPr>
          <a:xfrm>
            <a:off x="1261396" y="5861538"/>
            <a:ext cx="49870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Barna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Study Published March 2018</a:t>
            </a:r>
          </a:p>
        </p:txBody>
      </p:sp>
      <p:sp>
        <p:nvSpPr>
          <p:cNvPr id="6" name="TextBox 5">
            <a:extLst>
              <a:ext uri="{FF2B5EF4-FFF2-40B4-BE49-F238E27FC236}">
                <a16:creationId xmlns:a16="http://schemas.microsoft.com/office/drawing/2014/main" id="{E664FB21-C6A7-D891-A729-37E275632BCB}"/>
              </a:ext>
            </a:extLst>
          </p:cNvPr>
          <p:cNvSpPr txBox="1"/>
          <p:nvPr/>
        </p:nvSpPr>
        <p:spPr>
          <a:xfrm>
            <a:off x="1261395" y="1801469"/>
            <a:ext cx="8647125"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rPr>
              <a:t>Have you heard of the Great Commission?</a:t>
            </a:r>
          </a:p>
        </p:txBody>
      </p:sp>
    </p:spTree>
    <p:extLst>
      <p:ext uri="{BB962C8B-B14F-4D97-AF65-F5344CB8AC3E}">
        <p14:creationId xmlns:p14="http://schemas.microsoft.com/office/powerpoint/2010/main" val="30566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EA270AD-EADA-5E49-DAD1-2BC0474D30F3}"/>
              </a:ext>
            </a:extLst>
          </p:cNvPr>
          <p:cNvSpPr txBox="1"/>
          <p:nvPr/>
        </p:nvSpPr>
        <p:spPr>
          <a:xfrm>
            <a:off x="1386924" y="1638300"/>
            <a:ext cx="9710759" cy="403187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prstClr val="white"/>
                </a:solidFill>
                <a:effectLst/>
                <a:uLnTx/>
                <a:uFillTx/>
              </a:rPr>
              <a:t>Wherever Great Commission obedience falters, the church’s vibrancy begins to wane. Gospel-privileged peoples who do not keep the message flowing outward will eventually lose it themselves.</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Steve Richardson</a:t>
            </a:r>
          </a:p>
        </p:txBody>
      </p:sp>
    </p:spTree>
    <p:extLst>
      <p:ext uri="{BB962C8B-B14F-4D97-AF65-F5344CB8AC3E}">
        <p14:creationId xmlns:p14="http://schemas.microsoft.com/office/powerpoint/2010/main" val="312353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2" y="609600"/>
            <a:ext cx="11539837" cy="5656672"/>
          </a:xfrm>
          <a:prstGeom prst="rect">
            <a:avLst/>
          </a:prstGeom>
        </p:spPr>
      </p:pic>
      <p:sp>
        <p:nvSpPr>
          <p:cNvPr id="6" name="Right Arrow 5"/>
          <p:cNvSpPr/>
          <p:nvPr/>
        </p:nvSpPr>
        <p:spPr>
          <a:xfrm rot="1760588">
            <a:off x="2863232" y="3693914"/>
            <a:ext cx="3992258" cy="33085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4038600" y="5527115"/>
            <a:ext cx="6019800" cy="707886"/>
          </a:xfrm>
          <a:prstGeom prst="rect">
            <a:avLst/>
          </a:prstGeom>
          <a:noFill/>
        </p:spPr>
        <p:txBody>
          <a:bodyPr wrap="square" rtlCol="0">
            <a:spAutoFit/>
          </a:bodyPr>
          <a:lstStyle/>
          <a:p>
            <a:r>
              <a:rPr lang="en-US" sz="4000" dirty="0">
                <a:solidFill>
                  <a:srgbClr val="E98300"/>
                </a:solidFill>
                <a:latin typeface="Arial Black" panose="020B0A04020102020204" pitchFamily="34" charset="0"/>
              </a:rPr>
              <a:t>1898: Zimbabwe</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24870" b="22443"/>
          <a:stretch/>
        </p:blipFill>
        <p:spPr>
          <a:xfrm>
            <a:off x="5181600" y="1917150"/>
            <a:ext cx="4572000" cy="163961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1200" y="679515"/>
            <a:ext cx="1428102" cy="1993392"/>
          </a:xfrm>
          <a:prstGeom prst="rect">
            <a:avLst/>
          </a:prstGeom>
        </p:spPr>
      </p:pic>
    </p:spTree>
    <p:extLst>
      <p:ext uri="{BB962C8B-B14F-4D97-AF65-F5344CB8AC3E}">
        <p14:creationId xmlns:p14="http://schemas.microsoft.com/office/powerpoint/2010/main" val="351208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161" y="609600"/>
            <a:ext cx="11539837" cy="5656672"/>
          </a:xfrm>
          <a:prstGeom prst="rect">
            <a:avLst/>
          </a:prstGeom>
        </p:spPr>
      </p:pic>
      <p:sp>
        <p:nvSpPr>
          <p:cNvPr id="6" name="Right Arrow 5"/>
          <p:cNvSpPr/>
          <p:nvPr/>
        </p:nvSpPr>
        <p:spPr>
          <a:xfrm rot="287032">
            <a:off x="3087625" y="3041164"/>
            <a:ext cx="5330912" cy="30324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038600" y="5527115"/>
            <a:ext cx="6019800" cy="707886"/>
          </a:xfrm>
          <a:prstGeom prst="rect">
            <a:avLst/>
          </a:prstGeom>
          <a:noFill/>
        </p:spPr>
        <p:txBody>
          <a:bodyPr wrap="square" rtlCol="0">
            <a:spAutoFit/>
          </a:bodyPr>
          <a:lstStyle/>
          <a:p>
            <a:r>
              <a:rPr lang="en-US" sz="4000" dirty="0">
                <a:solidFill>
                  <a:srgbClr val="E98300"/>
                </a:solidFill>
                <a:latin typeface="Arial Black" panose="020B0A04020102020204" pitchFamily="34" charset="0"/>
              </a:rPr>
              <a:t>1904: Bihar, India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100" y="685799"/>
            <a:ext cx="2971800" cy="2133600"/>
          </a:xfrm>
          <a:prstGeom prst="rect">
            <a:avLst/>
          </a:prstGeom>
        </p:spPr>
      </p:pic>
    </p:spTree>
    <p:extLst>
      <p:ext uri="{BB962C8B-B14F-4D97-AF65-F5344CB8AC3E}">
        <p14:creationId xmlns:p14="http://schemas.microsoft.com/office/powerpoint/2010/main" val="2871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537EE20-A510-CCFA-7197-F7D1F06325BB}"/>
              </a:ext>
            </a:extLst>
          </p:cNvPr>
          <p:cNvSpPr>
            <a:spLocks noGrp="1"/>
          </p:cNvSpPr>
          <p:nvPr>
            <p:ph type="subTitle" idx="1"/>
          </p:nvPr>
        </p:nvSpPr>
        <p:spPr/>
        <p:txBody>
          <a:bodyPr/>
          <a:lstStyle/>
          <a:p>
            <a:endParaRPr lang="en-US"/>
          </a:p>
        </p:txBody>
      </p:sp>
      <p:pic>
        <p:nvPicPr>
          <p:cNvPr id="6" name="Picture 5" descr="An old person sitting in a chair with people in the background&#10;&#10;Description automatically generated">
            <a:extLst>
              <a:ext uri="{FF2B5EF4-FFF2-40B4-BE49-F238E27FC236}">
                <a16:creationId xmlns:a16="http://schemas.microsoft.com/office/drawing/2014/main" id="{4528ECE8-AB56-4D06-4858-DD7FF01E75BA}"/>
              </a:ext>
            </a:extLst>
          </p:cNvPr>
          <p:cNvPicPr>
            <a:picLocks noChangeAspect="1"/>
          </p:cNvPicPr>
          <p:nvPr/>
        </p:nvPicPr>
        <p:blipFill>
          <a:blip r:embed="rId3"/>
          <a:stretch>
            <a:fillRect/>
          </a:stretch>
        </p:blipFill>
        <p:spPr>
          <a:xfrm>
            <a:off x="-71387" y="0"/>
            <a:ext cx="8695020" cy="5796680"/>
          </a:xfrm>
          <a:prstGeom prst="rect">
            <a:avLst/>
          </a:prstGeom>
        </p:spPr>
      </p:pic>
      <p:pic>
        <p:nvPicPr>
          <p:cNvPr id="8" name="Picture 7" descr="A group of people sitting in a room&#10;&#10;Description automatically generated">
            <a:extLst>
              <a:ext uri="{FF2B5EF4-FFF2-40B4-BE49-F238E27FC236}">
                <a16:creationId xmlns:a16="http://schemas.microsoft.com/office/drawing/2014/main" id="{E6A122A3-76E6-438D-80B5-C63650881E36}"/>
              </a:ext>
            </a:extLst>
          </p:cNvPr>
          <p:cNvPicPr>
            <a:picLocks noChangeAspect="1"/>
          </p:cNvPicPr>
          <p:nvPr/>
        </p:nvPicPr>
        <p:blipFill>
          <a:blip r:embed="rId4"/>
          <a:stretch>
            <a:fillRect/>
          </a:stretch>
        </p:blipFill>
        <p:spPr>
          <a:xfrm>
            <a:off x="5047046" y="2089632"/>
            <a:ext cx="7153174" cy="4768368"/>
          </a:xfrm>
          <a:prstGeom prst="rect">
            <a:avLst/>
          </a:prstGeom>
        </p:spPr>
      </p:pic>
    </p:spTree>
    <p:extLst>
      <p:ext uri="{BB962C8B-B14F-4D97-AF65-F5344CB8AC3E}">
        <p14:creationId xmlns:p14="http://schemas.microsoft.com/office/powerpoint/2010/main" val="107916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C903056-9FFC-7DA5-3B7F-98E7EBB7790A}"/>
              </a:ext>
            </a:extLst>
          </p:cNvPr>
          <p:cNvGraphicFramePr>
            <a:graphicFrameLocks/>
          </p:cNvGraphicFramePr>
          <p:nvPr>
            <p:extLst>
              <p:ext uri="{D42A27DB-BD31-4B8C-83A1-F6EECF244321}">
                <p14:modId xmlns:p14="http://schemas.microsoft.com/office/powerpoint/2010/main" val="2477544393"/>
              </p:ext>
            </p:extLst>
          </p:nvPr>
        </p:nvGraphicFramePr>
        <p:xfrm>
          <a:off x="2409561" y="670560"/>
          <a:ext cx="7372878" cy="507034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E0F23115-9F86-6359-1464-5DB99DEC5EDB}"/>
              </a:ext>
            </a:extLst>
          </p:cNvPr>
          <p:cNvSpPr txBox="1"/>
          <p:nvPr/>
        </p:nvSpPr>
        <p:spPr>
          <a:xfrm>
            <a:off x="2018439" y="5510420"/>
            <a:ext cx="8101051" cy="954107"/>
          </a:xfrm>
          <a:prstGeom prst="rect">
            <a:avLst/>
          </a:prstGeom>
          <a:noFill/>
        </p:spPr>
        <p:txBody>
          <a:bodyPr wrap="square" rtlCol="0">
            <a:spAutoFit/>
          </a:bodyPr>
          <a:lstStyle/>
          <a:p>
            <a:pPr algn="ctr" defTabSz="457200" fontAlgn="base">
              <a:spcBef>
                <a:spcPct val="0"/>
              </a:spcBef>
              <a:spcAft>
                <a:spcPct val="0"/>
              </a:spcAft>
              <a:defRPr/>
            </a:pPr>
            <a:r>
              <a:rPr lang="en-US" sz="2800" dirty="0">
                <a:solidFill>
                  <a:prstClr val="white"/>
                </a:solidFill>
                <a:latin typeface="Utopia" panose="02020500000000000000" charset="0"/>
                <a:ea typeface="Utopia" panose="02020500000000000000" charset="0"/>
                <a:cs typeface="Utopia" panose="02020500000000000000" charset="0"/>
              </a:rPr>
              <a:t>8.02 Billion People</a:t>
            </a:r>
          </a:p>
          <a:p>
            <a:pPr defTabSz="457200" fontAlgn="base">
              <a:spcBef>
                <a:spcPct val="0"/>
              </a:spcBef>
              <a:spcAft>
                <a:spcPct val="0"/>
              </a:spcAft>
              <a:defRPr/>
            </a:pPr>
            <a:r>
              <a:rPr lang="en-US" sz="2800" b="1" dirty="0">
                <a:solidFill>
                  <a:prstClr val="white"/>
                </a:solidFill>
                <a:latin typeface="Utopia" panose="02020500000000000000" charset="0"/>
                <a:ea typeface="Utopia" panose="02020500000000000000" charset="0"/>
                <a:cs typeface="Utopia" panose="02020500000000000000" charset="0"/>
              </a:rPr>
              <a:t>3.2 Billion </a:t>
            </a:r>
            <a:r>
              <a:rPr lang="en-US" sz="2800" b="1" dirty="0">
                <a:solidFill>
                  <a:srgbClr val="FFFF00"/>
                </a:solidFill>
                <a:latin typeface="Utopia" panose="02020500000000000000" charset="0"/>
                <a:ea typeface="Utopia" panose="02020500000000000000" charset="0"/>
                <a:cs typeface="Utopia" panose="02020500000000000000" charset="0"/>
              </a:rPr>
              <a:t>Virtually No Exposure to the Gospel</a:t>
            </a:r>
            <a:endParaRPr lang="en-GB" sz="2800" dirty="0">
              <a:solidFill>
                <a:srgbClr val="FFFF00"/>
              </a:solidFill>
              <a:latin typeface="Utopia" panose="02020500000000000000" charset="0"/>
              <a:ea typeface="Utopia" panose="02020500000000000000" charset="0"/>
              <a:cs typeface="Utopia" panose="02020500000000000000" charset="0"/>
            </a:endParaRPr>
          </a:p>
        </p:txBody>
      </p:sp>
      <p:sp>
        <p:nvSpPr>
          <p:cNvPr id="5" name="TextBox 4">
            <a:extLst>
              <a:ext uri="{FF2B5EF4-FFF2-40B4-BE49-F238E27FC236}">
                <a16:creationId xmlns:a16="http://schemas.microsoft.com/office/drawing/2014/main" id="{12D6423D-1D65-276F-8D1D-0671B1D0FD57}"/>
              </a:ext>
            </a:extLst>
          </p:cNvPr>
          <p:cNvSpPr txBox="1"/>
          <p:nvPr/>
        </p:nvSpPr>
        <p:spPr>
          <a:xfrm>
            <a:off x="9288379" y="5987473"/>
            <a:ext cx="2478505" cy="369332"/>
          </a:xfrm>
          <a:prstGeom prst="rect">
            <a:avLst/>
          </a:prstGeom>
          <a:noFill/>
        </p:spPr>
        <p:txBody>
          <a:bodyPr wrap="square" rtlCol="0">
            <a:spAutoFit/>
          </a:bodyPr>
          <a:lstStyle/>
          <a:p>
            <a:r>
              <a:rPr lang="en-US" dirty="0"/>
              <a:t>Joshua Project 2024</a:t>
            </a:r>
          </a:p>
        </p:txBody>
      </p:sp>
    </p:spTree>
    <p:extLst>
      <p:ext uri="{BB962C8B-B14F-4D97-AF65-F5344CB8AC3E}">
        <p14:creationId xmlns:p14="http://schemas.microsoft.com/office/powerpoint/2010/main" val="134736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D50110-CC14-48E7-89C2-D1FE7D8402B5}"/>
              </a:ext>
            </a:extLst>
          </p:cNvPr>
          <p:cNvSpPr txBox="1"/>
          <p:nvPr/>
        </p:nvSpPr>
        <p:spPr>
          <a:xfrm>
            <a:off x="1149531" y="585474"/>
            <a:ext cx="10097589" cy="55861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Whitney HTF Semi" pitchFamily="50" charset="0"/>
                <a:ea typeface="+mn-ea"/>
                <a:cs typeface="+mn-cs"/>
              </a:rPr>
              <a:t>Opportunities with World Missions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1" dirty="0">
              <a:solidFill>
                <a:schemeClr val="bg1"/>
              </a:solidFill>
              <a:latin typeface="Whitney HTF Semi"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Whitney HTF Semi" pitchFamily="50" charset="0"/>
                <a:ea typeface="+mn-ea"/>
                <a:cs typeface="+mn-cs"/>
              </a:rPr>
              <a:t>Short-term </a:t>
            </a:r>
            <a:r>
              <a:rPr lang="en-US" sz="4800" b="1" dirty="0">
                <a:solidFill>
                  <a:schemeClr val="bg1"/>
                </a:solidFill>
                <a:latin typeface="Whitney HTF Semi" pitchFamily="50" charset="0"/>
              </a:rPr>
              <a:t>Learning and Service </a:t>
            </a:r>
            <a:r>
              <a:rPr kumimoji="0" lang="en-US" sz="4800" b="1" i="0" u="none" strike="noStrike" kern="1200" cap="none" spc="0" normalizeH="0" baseline="0" noProof="0" dirty="0">
                <a:ln>
                  <a:noFill/>
                </a:ln>
                <a:solidFill>
                  <a:schemeClr val="bg1"/>
                </a:solidFill>
                <a:effectLst/>
                <a:uLnTx/>
                <a:uFillTx/>
                <a:latin typeface="Whitney HTF Semi" pitchFamily="50" charset="0"/>
                <a:ea typeface="+mn-ea"/>
                <a:cs typeface="+mn-cs"/>
              </a:rPr>
              <a:t>trips: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chemeClr val="bg1"/>
              </a:solidFill>
              <a:effectLst/>
              <a:uLnTx/>
              <a:uFillTx/>
              <a:latin typeface="Whitney HTF Semi"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Whitney HTF Semi" pitchFamily="50" charset="0"/>
                <a:ea typeface="+mn-ea"/>
                <a:cs typeface="+mn-cs"/>
              </a:rPr>
              <a:t>Short-Term Trips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Whitney HTF Book" charset="0"/>
                <a:ea typeface="+mn-ea"/>
                <a:cs typeface="+mn-cs"/>
              </a:rPr>
              <a:t>Samos Island, Greece – April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Whitney HTF Book" charset="0"/>
                <a:ea typeface="+mn-ea"/>
                <a:cs typeface="+mn-cs"/>
              </a:rPr>
              <a:t>Dearborn, Michigan – July – August 2026</a:t>
            </a:r>
          </a:p>
          <a:p>
            <a:pPr marL="742950" lvl="1" indent="-285750">
              <a:buFont typeface="Arial" panose="020B0604020202020204" pitchFamily="34" charset="0"/>
              <a:buChar char="•"/>
              <a:defRPr/>
            </a:pPr>
            <a:r>
              <a:rPr lang="en-US" sz="2800" dirty="0">
                <a:solidFill>
                  <a:schemeClr val="bg1"/>
                </a:solidFill>
                <a:latin typeface="Whitney HTF Book" charset="0"/>
              </a:rPr>
              <a:t>Southeast Asia – December 2026</a:t>
            </a:r>
            <a:endParaRPr kumimoji="0" lang="en-US" sz="2800" b="0" i="0" u="none" strike="noStrike" kern="1200" cap="none" spc="0" normalizeH="0" baseline="0" noProof="0" dirty="0">
              <a:ln>
                <a:noFill/>
              </a:ln>
              <a:solidFill>
                <a:schemeClr val="bg1"/>
              </a:solidFill>
              <a:effectLst/>
              <a:uLnTx/>
              <a:uFillTx/>
              <a:latin typeface="Whitney HTF Book"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chemeClr val="bg1"/>
              </a:solidFill>
              <a:effectLst/>
              <a:uLnTx/>
              <a:uFillTx/>
              <a:latin typeface="Whitney HTF Semi"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chemeClr val="bg1"/>
              </a:solidFill>
              <a:effectLst/>
              <a:uLnTx/>
              <a:uFillTx/>
              <a:latin typeface="Whitney HTF Book"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chemeClr val="bg1"/>
                </a:solidFill>
                <a:effectLst/>
                <a:uLnTx/>
                <a:uFillTx/>
                <a:latin typeface="Whitney HTF Book" pitchFamily="50" charset="0"/>
                <a:ea typeface="+mn-ea"/>
                <a:cs typeface="+mn-cs"/>
              </a:rPr>
              <a:t>See us after the service or Contact missions@bicus.org for more information.</a:t>
            </a:r>
          </a:p>
        </p:txBody>
      </p:sp>
    </p:spTree>
    <p:extLst>
      <p:ext uri="{BB962C8B-B14F-4D97-AF65-F5344CB8AC3E}">
        <p14:creationId xmlns:p14="http://schemas.microsoft.com/office/powerpoint/2010/main" val="307720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ghtning Bolt 1" descr="-">
            <a:extLst>
              <a:ext uri="{FF2B5EF4-FFF2-40B4-BE49-F238E27FC236}">
                <a16:creationId xmlns:a16="http://schemas.microsoft.com/office/drawing/2014/main" id="{FE991C2F-90C0-3BB8-FDA1-AC1558696FAA}"/>
              </a:ext>
            </a:extLst>
          </p:cNvPr>
          <p:cNvSpPr/>
          <p:nvPr/>
        </p:nvSpPr>
        <p:spPr>
          <a:xfrm>
            <a:off x="0" y="0"/>
            <a:ext cx="0" cy="0"/>
          </a:xfrm>
          <a:prstGeom prst="lightningBol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3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95DB9C-6147-4EDD-8BD6-9D5888F1623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3D9B2B4-4A6F-7071-8E0F-ABF76E578F0B}"/>
              </a:ext>
            </a:extLst>
          </p:cNvPr>
          <p:cNvSpPr txBox="1"/>
          <p:nvPr/>
        </p:nvSpPr>
        <p:spPr>
          <a:xfrm>
            <a:off x="1149531" y="585474"/>
            <a:ext cx="10097589" cy="5955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500" cap="none" spc="0" normalizeH="0" baseline="0" noProof="0" dirty="0">
                <a:ln>
                  <a:noFill/>
                </a:ln>
                <a:solidFill>
                  <a:schemeClr val="bg1"/>
                </a:solidFill>
                <a:effectLst/>
                <a:uLnTx/>
                <a:uFillTx/>
                <a:latin typeface="Whitney HTF Semi" pitchFamily="50" charset="0"/>
                <a:ea typeface="+mn-ea"/>
                <a:cs typeface="+mn-cs"/>
              </a:rPr>
              <a:t>Training opportunities with World Missions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1" kern="500" dirty="0">
              <a:solidFill>
                <a:schemeClr val="bg1"/>
              </a:solidFill>
              <a:latin typeface="Whitney HTF Semi" pitchFamily="50" charset="0"/>
            </a:endParaRPr>
          </a:p>
          <a:p>
            <a:pPr marL="0" marR="0"/>
            <a:r>
              <a:rPr lang="en-US" sz="2800" b="1" kern="500" dirty="0">
                <a:solidFill>
                  <a:schemeClr val="bg1"/>
                </a:solidFill>
                <a:latin typeface="Whitney HTF Semi" pitchFamily="50" charset="0"/>
              </a:rPr>
              <a:t>Mission Excellence Training for those interested in leading short-term trips:  	</a:t>
            </a:r>
            <a:r>
              <a:rPr lang="en-US" b="1" dirty="0">
                <a:solidFill>
                  <a:schemeClr val="bg1"/>
                </a:solidFill>
                <a:latin typeface="Verdana" panose="020B0604030504040204" pitchFamily="34" charset="0"/>
              </a:rPr>
              <a:t>This training will </a:t>
            </a:r>
            <a:r>
              <a:rPr lang="en-US" b="1" dirty="0">
                <a:solidFill>
                  <a:schemeClr val="bg1"/>
                </a:solidFill>
                <a:latin typeface="Verdana" panose="020B0604030504040204" pitchFamily="34" charset="0"/>
                <a:ea typeface="Aptos" panose="020B0004020202020204" pitchFamily="34" charset="0"/>
                <a:cs typeface="Aptos" panose="020B0004020202020204" pitchFamily="34" charset="0"/>
              </a:rPr>
              <a:t>be conducted online through zoom. </a:t>
            </a:r>
            <a:endParaRPr lang="en-US" sz="1800" b="1" dirty="0">
              <a:solidFill>
                <a:schemeClr val="bg1"/>
              </a:solidFill>
              <a:effectLst/>
              <a:latin typeface="Verdana" panose="020B0604030504040204" pitchFamily="34" charset="0"/>
              <a:ea typeface="Aptos" panose="020B0004020202020204" pitchFamily="34" charset="0"/>
              <a:cs typeface="Aptos" panose="020B0004020202020204" pitchFamily="34" charset="0"/>
            </a:endParaRPr>
          </a:p>
          <a:p>
            <a:pPr marL="0" marR="0"/>
            <a:endParaRPr lang="en-US" b="1" dirty="0">
              <a:solidFill>
                <a:schemeClr val="bg1"/>
              </a:solidFill>
              <a:latin typeface="Verdana" panose="020B0604030504040204" pitchFamily="34" charset="0"/>
              <a:ea typeface="Aptos" panose="020B0004020202020204" pitchFamily="34" charset="0"/>
              <a:cs typeface="Aptos" panose="020B0004020202020204" pitchFamily="34" charset="0"/>
            </a:endParaRPr>
          </a:p>
          <a:p>
            <a:pPr marL="0" marR="0"/>
            <a:r>
              <a:rPr lang="en-US" sz="2800" b="1" kern="500" dirty="0">
                <a:solidFill>
                  <a:schemeClr val="bg1"/>
                </a:solidFill>
                <a:latin typeface="Whitney HTF Semi" pitchFamily="50" charset="0"/>
              </a:rPr>
              <a:t>Faith Based Travel Security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Whitney HTF Semi"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b="1" dirty="0">
              <a:solidFill>
                <a:prstClr val="white"/>
              </a:solidFill>
              <a:latin typeface="Whitney HTF Semi" pitchFamily="50" charset="0"/>
            </a:endParaRPr>
          </a:p>
          <a:p>
            <a:pPr>
              <a:defRPr/>
            </a:pPr>
            <a:r>
              <a:rPr lang="en-US" sz="2400" i="1" dirty="0">
                <a:solidFill>
                  <a:schemeClr val="bg1"/>
                </a:solidFill>
                <a:latin typeface="Whitney HTF Book" pitchFamily="50" charset="0"/>
              </a:rPr>
              <a:t>See us after the service or Contact missions@bicus.org for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Whitney HTF Book" charset="0"/>
              <a:ea typeface="+mn-ea"/>
              <a:cs typeface="+mn-cs"/>
            </a:endParaRPr>
          </a:p>
        </p:txBody>
      </p:sp>
    </p:spTree>
    <p:extLst>
      <p:ext uri="{BB962C8B-B14F-4D97-AF65-F5344CB8AC3E}">
        <p14:creationId xmlns:p14="http://schemas.microsoft.com/office/powerpoint/2010/main" val="64143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51C97-FDD9-570D-3C20-A476491700E0}"/>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318F5363-9F89-B25D-5260-6D8F41BBF854}"/>
              </a:ext>
            </a:extLst>
          </p:cNvPr>
          <p:cNvSpPr>
            <a:spLocks noGrp="1"/>
          </p:cNvSpPr>
          <p:nvPr>
            <p:ph type="subTitle" idx="1"/>
          </p:nvPr>
        </p:nvSpPr>
        <p:spPr/>
        <p:txBody>
          <a:bodyPr>
            <a:normAutofit lnSpcReduction="10000"/>
          </a:bodyPr>
          <a:lstStyle/>
          <a:p>
            <a:pPr>
              <a:lnSpc>
                <a:spcPct val="150000"/>
              </a:lnSpc>
            </a:pPr>
            <a:r>
              <a:rPr lang="en-US" b="1" baseline="30000" dirty="0"/>
              <a:t> </a:t>
            </a:r>
            <a:r>
              <a:rPr lang="en-US" sz="3200" dirty="0"/>
              <a:t>After this I saw a vast crowd, too great to count, </a:t>
            </a:r>
            <a:r>
              <a:rPr lang="en-US" sz="3200" u="sng" dirty="0"/>
              <a:t>from every nation and tribe and people and language, standing in front of the throne and before the Lamb</a:t>
            </a:r>
            <a:r>
              <a:rPr lang="en-US" sz="3200" dirty="0"/>
              <a:t>. They were clothed in white robes and held palm branches in their hands.</a:t>
            </a:r>
          </a:p>
          <a:p>
            <a:pPr>
              <a:lnSpc>
                <a:spcPct val="150000"/>
              </a:lnSpc>
            </a:pPr>
            <a:r>
              <a:rPr lang="en-US" sz="3200" dirty="0"/>
              <a:t>Revelation 7:9</a:t>
            </a:r>
          </a:p>
        </p:txBody>
      </p:sp>
    </p:spTree>
    <p:extLst>
      <p:ext uri="{BB962C8B-B14F-4D97-AF65-F5344CB8AC3E}">
        <p14:creationId xmlns:p14="http://schemas.microsoft.com/office/powerpoint/2010/main" val="221983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85018AF-B152-76C5-8332-3DBA81623B02}"/>
            </a:ext>
          </a:extLst>
        </p:cNvPr>
        <p:cNvGrpSpPr/>
        <p:nvPr/>
      </p:nvGrpSpPr>
      <p:grpSpPr>
        <a:xfrm>
          <a:off x="0" y="0"/>
          <a:ext cx="0" cy="0"/>
          <a:chOff x="0" y="0"/>
          <a:chExt cx="0" cy="0"/>
        </a:xfrm>
      </p:grpSpPr>
      <p:pic>
        <p:nvPicPr>
          <p:cNvPr id="3" name="Picture 2" descr="A blue and white poster with a planet earth&#10;&#10;AI-generated content may be incorrect.">
            <a:extLst>
              <a:ext uri="{FF2B5EF4-FFF2-40B4-BE49-F238E27FC236}">
                <a16:creationId xmlns:a16="http://schemas.microsoft.com/office/drawing/2014/main" id="{B8D9033B-4EA3-9E8E-564D-6E5A738EB05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565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7168C49-E0AA-9B76-A8E8-F0D17CC79741}"/>
              </a:ext>
            </a:extLst>
          </p:cNvPr>
          <p:cNvSpPr>
            <a:spLocks noGrp="1"/>
          </p:cNvSpPr>
          <p:nvPr>
            <p:ph type="subTitle" idx="1"/>
          </p:nvPr>
        </p:nvSpPr>
        <p:spPr>
          <a:xfrm>
            <a:off x="757238" y="954157"/>
            <a:ext cx="10744200" cy="4416339"/>
          </a:xfrm>
        </p:spPr>
        <p:txBody>
          <a:bodyPr>
            <a:noAutofit/>
          </a:bodyPr>
          <a:lstStyle/>
          <a:p>
            <a:pPr>
              <a:lnSpc>
                <a:spcPct val="170000"/>
              </a:lnSpc>
            </a:pPr>
            <a:r>
              <a:rPr lang="en-US" sz="3200" b="1" baseline="30000" dirty="0"/>
              <a:t> </a:t>
            </a:r>
            <a:r>
              <a:rPr lang="en-US" sz="3200" dirty="0"/>
              <a:t>“For Abraham will certainly become a great and mighty nation, and </a:t>
            </a:r>
            <a:r>
              <a:rPr lang="en-US" sz="3200" u="sng" dirty="0"/>
              <a:t>all the nations of the earth will be blessed through him</a:t>
            </a:r>
            <a:r>
              <a:rPr lang="en-US" sz="3200" dirty="0"/>
              <a:t>. I have singled him out so that he will direct his sons and their families to </a:t>
            </a:r>
            <a:r>
              <a:rPr lang="en-US" sz="3200" u="sng" dirty="0"/>
              <a:t>keep the way of the </a:t>
            </a:r>
            <a:r>
              <a:rPr lang="en-US" sz="3200" u="sng" cap="small" dirty="0"/>
              <a:t>Lord</a:t>
            </a:r>
            <a:r>
              <a:rPr lang="en-US" sz="3200" dirty="0"/>
              <a:t> by doing what is right and just. Then I will do for Abraham all that I have promised.”</a:t>
            </a:r>
          </a:p>
          <a:p>
            <a:endParaRPr lang="en-US" sz="3200" dirty="0"/>
          </a:p>
          <a:p>
            <a:r>
              <a:rPr lang="en-US" sz="3200" dirty="0"/>
              <a:t>Genesis 18:18-19</a:t>
            </a:r>
          </a:p>
        </p:txBody>
      </p:sp>
    </p:spTree>
    <p:extLst>
      <p:ext uri="{BB962C8B-B14F-4D97-AF65-F5344CB8AC3E}">
        <p14:creationId xmlns:p14="http://schemas.microsoft.com/office/powerpoint/2010/main" val="326038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D81E6A7-BBAE-0262-EFC3-143DDD3EA883}"/>
              </a:ext>
            </a:extLst>
          </p:cNvPr>
          <p:cNvSpPr>
            <a:spLocks noGrp="1"/>
          </p:cNvSpPr>
          <p:nvPr>
            <p:ph type="subTitle" idx="1"/>
          </p:nvPr>
        </p:nvSpPr>
        <p:spPr>
          <a:xfrm>
            <a:off x="742950" y="585788"/>
            <a:ext cx="10908506" cy="5629275"/>
          </a:xfrm>
        </p:spPr>
        <p:txBody>
          <a:bodyPr>
            <a:normAutofit lnSpcReduction="10000"/>
          </a:bodyPr>
          <a:lstStyle/>
          <a:p>
            <a:pPr>
              <a:lnSpc>
                <a:spcPct val="120000"/>
              </a:lnSpc>
            </a:pPr>
            <a:r>
              <a:rPr lang="en-US" sz="5800" b="1" baseline="30000" dirty="0"/>
              <a:t> </a:t>
            </a:r>
            <a:r>
              <a:rPr lang="en-US" sz="3200" dirty="0"/>
              <a:t>But you are not like that, for you are a chosen people. You are royal priests, a holy nation, God’s very own possession. As a result, you can </a:t>
            </a:r>
            <a:r>
              <a:rPr lang="en-US" sz="3200" u="sng" dirty="0"/>
              <a:t>show others the goodness of God</a:t>
            </a:r>
            <a:r>
              <a:rPr lang="en-US" sz="3200" dirty="0"/>
              <a:t>, for he called you out of the darkness into his wonderful light.</a:t>
            </a:r>
          </a:p>
          <a:p>
            <a:pPr>
              <a:lnSpc>
                <a:spcPct val="120000"/>
              </a:lnSpc>
            </a:pPr>
            <a:r>
              <a:rPr lang="en-US" sz="3200" dirty="0"/>
              <a:t> “Once you had no identity as a people;</a:t>
            </a:r>
            <a:br>
              <a:rPr lang="en-US" sz="3200" dirty="0"/>
            </a:br>
            <a:r>
              <a:rPr lang="en-US" sz="3200" dirty="0"/>
              <a:t>    now you are God’s people.</a:t>
            </a:r>
            <a:br>
              <a:rPr lang="en-US" sz="3200" dirty="0"/>
            </a:br>
            <a:r>
              <a:rPr lang="en-US" sz="3200" dirty="0"/>
              <a:t>Once you received no mercy;</a:t>
            </a:r>
            <a:br>
              <a:rPr lang="en-US" sz="3200" dirty="0"/>
            </a:br>
            <a:r>
              <a:rPr lang="en-US" sz="3200" dirty="0"/>
              <a:t>    now you have received God’s mercy.”</a:t>
            </a:r>
          </a:p>
          <a:p>
            <a:pPr>
              <a:lnSpc>
                <a:spcPct val="120000"/>
              </a:lnSpc>
            </a:pPr>
            <a:r>
              <a:rPr lang="en-US" sz="3200" dirty="0"/>
              <a:t>1 Peter 2:9-10</a:t>
            </a:r>
          </a:p>
          <a:p>
            <a:endParaRPr lang="en-US" dirty="0"/>
          </a:p>
        </p:txBody>
      </p:sp>
    </p:spTree>
    <p:extLst>
      <p:ext uri="{BB962C8B-B14F-4D97-AF65-F5344CB8AC3E}">
        <p14:creationId xmlns:p14="http://schemas.microsoft.com/office/powerpoint/2010/main" val="17222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A7E417-4175-DFA9-D5CF-EA0D9A06EC35}"/>
              </a:ext>
            </a:extLst>
          </p:cNvPr>
          <p:cNvSpPr>
            <a:spLocks noGrp="1"/>
          </p:cNvSpPr>
          <p:nvPr>
            <p:ph type="subTitle" idx="1"/>
          </p:nvPr>
        </p:nvSpPr>
        <p:spPr/>
        <p:txBody>
          <a:bodyPr>
            <a:noAutofit/>
          </a:bodyPr>
          <a:lstStyle/>
          <a:p>
            <a:pPr>
              <a:lnSpc>
                <a:spcPct val="150000"/>
              </a:lnSpc>
            </a:pPr>
            <a:r>
              <a:rPr lang="en-US" sz="3200" b="1" baseline="30000" dirty="0"/>
              <a:t> </a:t>
            </a:r>
            <a:r>
              <a:rPr lang="en-US" sz="3200" dirty="0"/>
              <a:t>Dear friends, I warn you as </a:t>
            </a:r>
            <a:r>
              <a:rPr lang="en-US" sz="3200" u="sng" dirty="0"/>
              <a:t>“temporary residents and foreigners”</a:t>
            </a:r>
            <a:r>
              <a:rPr lang="en-US" sz="3200" dirty="0"/>
              <a:t> to keep away from worldly desires that wage war against your very souls.  Be careful to </a:t>
            </a:r>
            <a:r>
              <a:rPr lang="en-US" sz="3200" u="sng" dirty="0"/>
              <a:t>live properly among your unbelieving neighbors</a:t>
            </a:r>
            <a:r>
              <a:rPr lang="en-US" sz="3200" dirty="0"/>
              <a:t>. Then even if they accuse you of doing wrong, they will see your honorable behavior, and they will give honor to God when he judges the world.</a:t>
            </a:r>
          </a:p>
          <a:p>
            <a:r>
              <a:rPr lang="en-US" sz="3200" dirty="0"/>
              <a:t>1 Peter 2:11-12</a:t>
            </a:r>
          </a:p>
        </p:txBody>
      </p:sp>
    </p:spTree>
    <p:extLst>
      <p:ext uri="{BB962C8B-B14F-4D97-AF65-F5344CB8AC3E}">
        <p14:creationId xmlns:p14="http://schemas.microsoft.com/office/powerpoint/2010/main" val="330290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2F5F2-C668-E791-FC18-3D6CDEC4D513}"/>
              </a:ext>
            </a:extLst>
          </p:cNvPr>
          <p:cNvPicPr>
            <a:picLocks noChangeAspect="1"/>
          </p:cNvPicPr>
          <p:nvPr/>
        </p:nvPicPr>
        <p:blipFill>
          <a:blip r:embed="rId2"/>
          <a:stretch>
            <a:fillRect/>
          </a:stretch>
        </p:blipFill>
        <p:spPr>
          <a:xfrm>
            <a:off x="1258614" y="707971"/>
            <a:ext cx="9674772" cy="5442058"/>
          </a:xfrm>
          <a:prstGeom prst="rect">
            <a:avLst/>
          </a:prstGeom>
        </p:spPr>
      </p:pic>
    </p:spTree>
    <p:extLst>
      <p:ext uri="{BB962C8B-B14F-4D97-AF65-F5344CB8AC3E}">
        <p14:creationId xmlns:p14="http://schemas.microsoft.com/office/powerpoint/2010/main" val="12343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63A7C04-A9EF-2C2C-5049-702D62CC57A4}"/>
              </a:ext>
            </a:extLst>
          </p:cNvPr>
          <p:cNvSpPr>
            <a:spLocks noGrp="1"/>
          </p:cNvSpPr>
          <p:nvPr>
            <p:ph type="subTitle" idx="1"/>
          </p:nvPr>
        </p:nvSpPr>
        <p:spPr/>
        <p:txBody>
          <a:bodyPr>
            <a:normAutofit/>
          </a:bodyPr>
          <a:lstStyle/>
          <a:p>
            <a:pPr>
              <a:lnSpc>
                <a:spcPct val="150000"/>
              </a:lnSpc>
            </a:pPr>
            <a:r>
              <a:rPr lang="en-US" sz="3200" dirty="0"/>
              <a:t>Again he said, “Peace be with you. </a:t>
            </a:r>
            <a:r>
              <a:rPr lang="en-US" sz="3200" u="sng" dirty="0"/>
              <a:t>As the Father has sent me, so I am sending you</a:t>
            </a:r>
            <a:r>
              <a:rPr lang="en-US" sz="3200" dirty="0"/>
              <a:t>.”</a:t>
            </a:r>
          </a:p>
          <a:p>
            <a:pPr>
              <a:lnSpc>
                <a:spcPct val="150000"/>
              </a:lnSpc>
            </a:pPr>
            <a:r>
              <a:rPr lang="en-US" sz="3200" dirty="0"/>
              <a:t>John 20:21</a:t>
            </a:r>
          </a:p>
        </p:txBody>
      </p:sp>
    </p:spTree>
    <p:extLst>
      <p:ext uri="{BB962C8B-B14F-4D97-AF65-F5344CB8AC3E}">
        <p14:creationId xmlns:p14="http://schemas.microsoft.com/office/powerpoint/2010/main" val="223518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BD0FF4-C0CD-BC5C-942F-3A5D15BAFA0E}"/>
              </a:ext>
            </a:extLst>
          </p:cNvPr>
          <p:cNvPicPr>
            <a:picLocks noChangeAspect="1"/>
          </p:cNvPicPr>
          <p:nvPr/>
        </p:nvPicPr>
        <p:blipFill>
          <a:blip r:embed="rId3"/>
          <a:stretch>
            <a:fillRect/>
          </a:stretch>
        </p:blipFill>
        <p:spPr>
          <a:xfrm>
            <a:off x="1946674" y="551793"/>
            <a:ext cx="8298652" cy="5754414"/>
          </a:xfrm>
          <a:prstGeom prst="rect">
            <a:avLst/>
          </a:prstGeom>
        </p:spPr>
      </p:pic>
    </p:spTree>
    <p:extLst>
      <p:ext uri="{BB962C8B-B14F-4D97-AF65-F5344CB8AC3E}">
        <p14:creationId xmlns:p14="http://schemas.microsoft.com/office/powerpoint/2010/main" val="11572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B745906-60DA-94FD-139B-661D6F74B23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A39CBDBD-BF02-CBA8-0E93-935A8C0273AA}"/>
              </a:ext>
            </a:extLst>
          </p:cNvPr>
          <p:cNvPicPr>
            <a:picLocks noChangeAspect="1"/>
          </p:cNvPicPr>
          <p:nvPr/>
        </p:nvPicPr>
        <p:blipFill>
          <a:blip r:embed="rId3"/>
          <a:stretch>
            <a:fillRect/>
          </a:stretch>
        </p:blipFill>
        <p:spPr>
          <a:xfrm>
            <a:off x="859221" y="260797"/>
            <a:ext cx="10284372" cy="5643046"/>
          </a:xfrm>
          <a:prstGeom prst="rect">
            <a:avLst/>
          </a:prstGeom>
        </p:spPr>
      </p:pic>
      <p:pic>
        <p:nvPicPr>
          <p:cNvPr id="8" name="Picture 7">
            <a:extLst>
              <a:ext uri="{FF2B5EF4-FFF2-40B4-BE49-F238E27FC236}">
                <a16:creationId xmlns:a16="http://schemas.microsoft.com/office/drawing/2014/main" id="{13F3B714-519D-9273-4129-EC67280107E4}"/>
              </a:ext>
            </a:extLst>
          </p:cNvPr>
          <p:cNvPicPr>
            <a:picLocks noChangeAspect="1"/>
          </p:cNvPicPr>
          <p:nvPr/>
        </p:nvPicPr>
        <p:blipFill>
          <a:blip r:embed="rId4"/>
          <a:stretch>
            <a:fillRect/>
          </a:stretch>
        </p:blipFill>
        <p:spPr>
          <a:xfrm>
            <a:off x="8518634" y="5764430"/>
            <a:ext cx="3226676" cy="983212"/>
          </a:xfrm>
          <a:prstGeom prst="rect">
            <a:avLst/>
          </a:prstGeom>
        </p:spPr>
      </p:pic>
    </p:spTree>
    <p:extLst>
      <p:ext uri="{BB962C8B-B14F-4D97-AF65-F5344CB8AC3E}">
        <p14:creationId xmlns:p14="http://schemas.microsoft.com/office/powerpoint/2010/main" val="13596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GUID" val="86405b84-a06a-4797-b2ab-e6d01b2fced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Missions Template.potx  -  Read-Only" id="{563DDE66-400E-4F67-92EF-53868ADFAE4B}" vid="{00B982CA-179E-458D-8429-DF7E2D7C8A5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Missions Template.potx  -  Read-Only" id="{563DDE66-400E-4F67-92EF-53868ADFAE4B}" vid="{00B982CA-179E-458D-8429-DF7E2D7C8A5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Missions Template.potx  -  Read-Only" id="{563DDE66-400E-4F67-92EF-53868ADFAE4B}" vid="{00B982CA-179E-458D-8429-DF7E2D7C8A5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ld Missions Template" id="{60456531-FDFC-D847-9156-9C0B228D7246}" vid="{A5C7367F-9B0E-854F-8E62-702F3210F7ED}"/>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E4D2A10F623548910B098DE5D3D6A0" ma:contentTypeVersion="14" ma:contentTypeDescription="Create a new document." ma:contentTypeScope="" ma:versionID="d8da274a7efc03b41038df7db931143b">
  <xsd:schema xmlns:xsd="http://www.w3.org/2001/XMLSchema" xmlns:xs="http://www.w3.org/2001/XMLSchema" xmlns:p="http://schemas.microsoft.com/office/2006/metadata/properties" xmlns:ns3="81cbe861-e283-4530-87eb-2208117354d1" xmlns:ns4="53fbe469-2f65-438d-b45d-f233d4eed7cb" targetNamespace="http://schemas.microsoft.com/office/2006/metadata/properties" ma:root="true" ma:fieldsID="8c6415dbfde9f7b1b02ab0680ebd1534" ns3:_="" ns4:_="">
    <xsd:import namespace="81cbe861-e283-4530-87eb-2208117354d1"/>
    <xsd:import namespace="53fbe469-2f65-438d-b45d-f233d4eed7c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cbe861-e283-4530-87eb-2208117354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fbe469-2f65-438d-b45d-f233d4eed7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4F01A6-FB16-4D96-8C6A-6DDEA96C6A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cbe861-e283-4530-87eb-2208117354d1"/>
    <ds:schemaRef ds:uri="53fbe469-2f65-438d-b45d-f233d4eed7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97975B-6C83-425F-B0DA-6385E6AC1B11}">
  <ds:schemaRefs>
    <ds:schemaRef ds:uri="http://schemas.microsoft.com/sharepoint/v3/contenttype/forms"/>
  </ds:schemaRefs>
</ds:datastoreItem>
</file>

<file path=customXml/itemProps3.xml><?xml version="1.0" encoding="utf-8"?>
<ds:datastoreItem xmlns:ds="http://schemas.openxmlformats.org/officeDocument/2006/customXml" ds:itemID="{AB431387-755F-4047-B0AF-BA3D6D436B6F}">
  <ds:schemaRefs>
    <ds:schemaRef ds:uri="http://purl.org/dc/elements/1.1/"/>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53fbe469-2f65-438d-b45d-f233d4eed7cb"/>
    <ds:schemaRef ds:uri="http://schemas.microsoft.com/office/2006/metadata/properties"/>
    <ds:schemaRef ds:uri="81cbe861-e283-4530-87eb-2208117354d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World Missions Template</Template>
  <TotalTime>7079</TotalTime>
  <Words>909</Words>
  <Application>Microsoft Macintosh PowerPoint</Application>
  <PresentationFormat>Widescreen</PresentationFormat>
  <Paragraphs>82</Paragraphs>
  <Slides>22</Slides>
  <Notes>14</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22</vt:i4>
      </vt:variant>
    </vt:vector>
  </HeadingPairs>
  <TitlesOfParts>
    <vt:vector size="37" baseType="lpstr">
      <vt:lpstr>Arial</vt:lpstr>
      <vt:lpstr>Arial Black</vt:lpstr>
      <vt:lpstr>Calibri</vt:lpstr>
      <vt:lpstr>Utopia</vt:lpstr>
      <vt:lpstr>Verdana</vt:lpstr>
      <vt:lpstr>Whitney HTF</vt:lpstr>
      <vt:lpstr>Whitney HTF Book</vt:lpstr>
      <vt:lpstr>Whitney HTF Semi</vt:lpstr>
      <vt:lpstr>Whitney HTF SemiBold</vt:lpstr>
      <vt:lpstr>Wingdings</vt:lpstr>
      <vt:lpstr>Office Theme</vt:lpstr>
      <vt:lpstr>1_Office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BIC U.S. World Missions Quick Stats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Crawford, Tess</dc:creator>
  <cp:lastModifiedBy>Flowers, David</cp:lastModifiedBy>
  <cp:revision>166</cp:revision>
  <dcterms:created xsi:type="dcterms:W3CDTF">2019-07-29T14:12:35Z</dcterms:created>
  <dcterms:modified xsi:type="dcterms:W3CDTF">2025-11-17T17:46:03Z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0x010100AFE4D2A10F623548910B098DE5D3D6A0</vt:lpwstr>
  </property>
</Properties>
</file>